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 id="2147483703" r:id="rId2"/>
    <p:sldMasterId id="2147483692" r:id="rId3"/>
    <p:sldMasterId id="2147483705" r:id="rId4"/>
  </p:sldMasterIdLst>
  <p:notesMasterIdLst>
    <p:notesMasterId r:id="rId6"/>
  </p:notesMasterIdLst>
  <p:sldIdLst>
    <p:sldId id="353"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48A1"/>
    <a:srgbClr val="B2C484"/>
    <a:srgbClr val="2B323B"/>
    <a:srgbClr val="00B09B"/>
    <a:srgbClr val="F0EEEF"/>
    <a:srgbClr val="0D95BC"/>
    <a:srgbClr val="DF361F"/>
    <a:srgbClr val="6C2B43"/>
    <a:srgbClr val="7B0051"/>
    <a:srgbClr val="06395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9630" autoAdjust="0"/>
    <p:restoredTop sz="96433" autoAdjust="0"/>
  </p:normalViewPr>
  <p:slideViewPr>
    <p:cSldViewPr snapToGrid="0" showGuides="1">
      <p:cViewPr varScale="1">
        <p:scale>
          <a:sx n="110" d="100"/>
          <a:sy n="110" d="100"/>
        </p:scale>
        <p:origin x="1272"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89243F-B1BB-4202-BD78-416ACA555174}" type="datetimeFigureOut">
              <a:rPr lang="en-US" smtClean="0"/>
              <a:t>5/16/2022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8D2766-C49B-4C1A-9FEE-6F146754B02B}" type="slidenum">
              <a:rPr lang="en-US" smtClean="0"/>
              <a:t>‹#›</a:t>
            </a:fld>
            <a:endParaRPr lang="en-US"/>
          </a:p>
        </p:txBody>
      </p:sp>
    </p:spTree>
    <p:extLst>
      <p:ext uri="{BB962C8B-B14F-4D97-AF65-F5344CB8AC3E}">
        <p14:creationId xmlns:p14="http://schemas.microsoft.com/office/powerpoint/2010/main" val="4064041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 Copyright </a:t>
            </a:r>
            <a:r>
              <a:rPr lang="en-US" b="1" dirty="0"/>
              <a:t>PresentationGO.com</a:t>
            </a:r>
            <a:r>
              <a:rPr lang="en-US" dirty="0"/>
              <a:t> – The free PowerPoint and Google Slides template library</a:t>
            </a:r>
          </a:p>
        </p:txBody>
      </p:sp>
      <p:sp>
        <p:nvSpPr>
          <p:cNvPr id="4" name="Slide Number Placeholder 3"/>
          <p:cNvSpPr>
            <a:spLocks noGrp="1"/>
          </p:cNvSpPr>
          <p:nvPr>
            <p:ph type="sldNum" sz="quarter" idx="10"/>
          </p:nvPr>
        </p:nvSpPr>
        <p:spPr/>
        <p:txBody>
          <a:bodyPr/>
          <a:lstStyle/>
          <a:p>
            <a:fld id="{B68D2766-C49B-4C1A-9FEE-6F146754B02B}" type="slidenum">
              <a:rPr lang="en-US" smtClean="0"/>
              <a:t>1</a:t>
            </a:fld>
            <a:endParaRPr lang="en-US"/>
          </a:p>
        </p:txBody>
      </p:sp>
    </p:spTree>
    <p:extLst>
      <p:ext uri="{BB962C8B-B14F-4D97-AF65-F5344CB8AC3E}">
        <p14:creationId xmlns:p14="http://schemas.microsoft.com/office/powerpoint/2010/main" val="41309373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hyperlink" Target="https://www.presentationgo.com/" TargetMode="External"/><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bg>
      <p:bgPr>
        <a:gradFill>
          <a:gsLst>
            <a:gs pos="0">
              <a:srgbClr val="EFEDEE"/>
            </a:gs>
            <a:gs pos="53000">
              <a:srgbClr val="F1EFF0"/>
            </a:gs>
            <a:gs pos="77000">
              <a:srgbClr val="EFEDEE"/>
            </a:gs>
            <a:gs pos="100000">
              <a:srgbClr val="EFEBEC"/>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06331"/>
            <a:ext cx="10515600" cy="739056"/>
          </a:xfrm>
        </p:spPr>
        <p:txBody>
          <a:bodyPr>
            <a:normAutofit/>
          </a:bodyPr>
          <a:lstStyle>
            <a:lvl1pPr>
              <a:defRPr sz="3600"/>
            </a:lvl1pPr>
          </a:lstStyle>
          <a:p>
            <a:r>
              <a:rPr lang="en-US" dirty="0"/>
              <a:t>Click to edit Master title style</a:t>
            </a:r>
          </a:p>
        </p:txBody>
      </p:sp>
      <p:grpSp>
        <p:nvGrpSpPr>
          <p:cNvPr id="3" name="Group 2">
            <a:extLst>
              <a:ext uri="{FF2B5EF4-FFF2-40B4-BE49-F238E27FC236}">
                <a16:creationId xmlns:a16="http://schemas.microsoft.com/office/drawing/2014/main" id="{AEDF2B47-7C58-458B-A014-B081B81A8D06}"/>
              </a:ext>
            </a:extLst>
          </p:cNvPr>
          <p:cNvGrpSpPr/>
          <p:nvPr userDrawn="1"/>
        </p:nvGrpSpPr>
        <p:grpSpPr>
          <a:xfrm>
            <a:off x="12578642" y="2"/>
            <a:ext cx="2196697" cy="1816099"/>
            <a:chOff x="12554553" y="1"/>
            <a:chExt cx="1647523" cy="1816099"/>
          </a:xfrm>
        </p:grpSpPr>
        <p:sp>
          <p:nvSpPr>
            <p:cNvPr id="4" name="Rectangle: Folded Corner 3">
              <a:extLst>
                <a:ext uri="{FF2B5EF4-FFF2-40B4-BE49-F238E27FC236}">
                  <a16:creationId xmlns:a16="http://schemas.microsoft.com/office/drawing/2014/main" id="{C7ACA455-4437-4416-A6F0-33D534A6AE9F}"/>
                </a:ext>
              </a:extLst>
            </p:cNvPr>
            <p:cNvSpPr/>
            <p:nvPr userDrawn="1"/>
          </p:nvSpPr>
          <p:spPr>
            <a:xfrm>
              <a:off x="12554553" y="1"/>
              <a:ext cx="1644047" cy="1816099"/>
            </a:xfrm>
            <a:prstGeom prst="foldedCorner">
              <a:avLst/>
            </a:prstGeom>
            <a:ln>
              <a:noFill/>
            </a:ln>
            <a:effectLst>
              <a:outerShdw blurRad="101600" dist="635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Ins="0" rtlCol="0" anchor="t"/>
            <a:lstStyle/>
            <a:p>
              <a:r>
                <a:rPr lang="en-US" sz="1400">
                  <a:solidFill>
                    <a:schemeClr val="accent2">
                      <a:lumMod val="50000"/>
                    </a:schemeClr>
                  </a:solidFill>
                </a:rPr>
                <a:t>To insert your own icons*:</a:t>
              </a:r>
            </a:p>
            <a:p>
              <a:endParaRPr lang="en-US" sz="1400">
                <a:solidFill>
                  <a:schemeClr val="accent2">
                    <a:lumMod val="50000"/>
                  </a:schemeClr>
                </a:solidFill>
              </a:endParaRPr>
            </a:p>
            <a:p>
              <a:r>
                <a:rPr lang="en-US" sz="1400" b="1">
                  <a:solidFill>
                    <a:schemeClr val="accent2">
                      <a:lumMod val="50000"/>
                    </a:schemeClr>
                  </a:solidFill>
                </a:rPr>
                <a:t>Insert</a:t>
              </a:r>
              <a:r>
                <a:rPr lang="en-US" sz="1400">
                  <a:solidFill>
                    <a:schemeClr val="accent2">
                      <a:lumMod val="50000"/>
                    </a:schemeClr>
                  </a:solidFill>
                </a:rPr>
                <a:t> &gt;&gt; </a:t>
              </a:r>
              <a:r>
                <a:rPr lang="en-US" sz="1400" b="1">
                  <a:solidFill>
                    <a:schemeClr val="accent2">
                      <a:lumMod val="50000"/>
                    </a:schemeClr>
                  </a:solidFill>
                </a:rPr>
                <a:t>Icons</a:t>
              </a:r>
            </a:p>
            <a:p>
              <a:endParaRPr lang="en-US" sz="1400">
                <a:solidFill>
                  <a:schemeClr val="accent2">
                    <a:lumMod val="50000"/>
                  </a:schemeClr>
                </a:solidFill>
              </a:endParaRPr>
            </a:p>
            <a:p>
              <a:r>
                <a:rPr lang="en-US" sz="1200" i="1">
                  <a:solidFill>
                    <a:schemeClr val="accent2">
                      <a:lumMod val="50000"/>
                    </a:schemeClr>
                  </a:solidFill>
                </a:rPr>
                <a:t>(*Only available to Office 365 subscribers)</a:t>
              </a:r>
            </a:p>
          </p:txBody>
        </p:sp>
        <p:pic>
          <p:nvPicPr>
            <p:cNvPr id="5" name="Picture 4">
              <a:extLst>
                <a:ext uri="{FF2B5EF4-FFF2-40B4-BE49-F238E27FC236}">
                  <a16:creationId xmlns:a16="http://schemas.microsoft.com/office/drawing/2014/main" id="{7180DD64-6AC6-41B8-826F-6BE55763C657}"/>
                </a:ext>
              </a:extLst>
            </p:cNvPr>
            <p:cNvPicPr>
              <a:picLocks noChangeAspect="1"/>
            </p:cNvPicPr>
            <p:nvPr userDrawn="1"/>
          </p:nvPicPr>
          <p:blipFill>
            <a:blip r:embed="rId2"/>
            <a:stretch>
              <a:fillRect/>
            </a:stretch>
          </p:blipFill>
          <p:spPr>
            <a:xfrm>
              <a:off x="13802026" y="424090"/>
              <a:ext cx="400050" cy="657225"/>
            </a:xfrm>
            <a:prstGeom prst="rect">
              <a:avLst/>
            </a:prstGeom>
          </p:spPr>
        </p:pic>
      </p:grpSp>
    </p:spTree>
    <p:extLst>
      <p:ext uri="{BB962C8B-B14F-4D97-AF65-F5344CB8AC3E}">
        <p14:creationId xmlns:p14="http://schemas.microsoft.com/office/powerpoint/2010/main" val="28886958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5/16/2022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200582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5/16/2022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9043081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5/16/2022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162532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5/16/2022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653397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5/16/2022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76766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106331"/>
            <a:ext cx="10515600" cy="739056"/>
          </a:xfrm>
        </p:spPr>
        <p:txBody>
          <a:bodyPr>
            <a:normAutofit/>
          </a:bodyPr>
          <a:lstStyle>
            <a:lvl1pPr>
              <a:defRPr sz="3600"/>
            </a:lvl1pPr>
          </a:lstStyle>
          <a:p>
            <a:r>
              <a:rPr lang="en-US" dirty="0"/>
              <a:t>Click to edit Master title style</a:t>
            </a:r>
          </a:p>
        </p:txBody>
      </p:sp>
      <p:grpSp>
        <p:nvGrpSpPr>
          <p:cNvPr id="3" name="Group 2">
            <a:extLst>
              <a:ext uri="{FF2B5EF4-FFF2-40B4-BE49-F238E27FC236}">
                <a16:creationId xmlns:a16="http://schemas.microsoft.com/office/drawing/2014/main" id="{4CF4C143-2DE4-4A59-9225-C44B17F8F99F}"/>
              </a:ext>
            </a:extLst>
          </p:cNvPr>
          <p:cNvGrpSpPr/>
          <p:nvPr userDrawn="1"/>
        </p:nvGrpSpPr>
        <p:grpSpPr>
          <a:xfrm>
            <a:off x="12578642" y="2"/>
            <a:ext cx="2196697" cy="1816099"/>
            <a:chOff x="12554553" y="1"/>
            <a:chExt cx="1647523" cy="1816099"/>
          </a:xfrm>
        </p:grpSpPr>
        <p:sp>
          <p:nvSpPr>
            <p:cNvPr id="4" name="Rectangle: Folded Corner 3">
              <a:extLst>
                <a:ext uri="{FF2B5EF4-FFF2-40B4-BE49-F238E27FC236}">
                  <a16:creationId xmlns:a16="http://schemas.microsoft.com/office/drawing/2014/main" id="{F35CDF3A-32A4-4944-8471-5618C2895CD6}"/>
                </a:ext>
              </a:extLst>
            </p:cNvPr>
            <p:cNvSpPr/>
            <p:nvPr userDrawn="1"/>
          </p:nvSpPr>
          <p:spPr>
            <a:xfrm>
              <a:off x="12554553" y="1"/>
              <a:ext cx="1644047" cy="1816099"/>
            </a:xfrm>
            <a:prstGeom prst="foldedCorner">
              <a:avLst/>
            </a:prstGeom>
            <a:ln>
              <a:noFill/>
            </a:ln>
            <a:effectLst>
              <a:outerShdw blurRad="101600" dist="635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Ins="0" rtlCol="0" anchor="t"/>
            <a:lstStyle/>
            <a:p>
              <a:r>
                <a:rPr lang="en-US" sz="1400">
                  <a:solidFill>
                    <a:schemeClr val="accent2">
                      <a:lumMod val="50000"/>
                    </a:schemeClr>
                  </a:solidFill>
                </a:rPr>
                <a:t>To insert your own icons*:</a:t>
              </a:r>
            </a:p>
            <a:p>
              <a:endParaRPr lang="en-US" sz="1400">
                <a:solidFill>
                  <a:schemeClr val="accent2">
                    <a:lumMod val="50000"/>
                  </a:schemeClr>
                </a:solidFill>
              </a:endParaRPr>
            </a:p>
            <a:p>
              <a:r>
                <a:rPr lang="en-US" sz="1400" b="1">
                  <a:solidFill>
                    <a:schemeClr val="accent2">
                      <a:lumMod val="50000"/>
                    </a:schemeClr>
                  </a:solidFill>
                </a:rPr>
                <a:t>Insert</a:t>
              </a:r>
              <a:r>
                <a:rPr lang="en-US" sz="1400">
                  <a:solidFill>
                    <a:schemeClr val="accent2">
                      <a:lumMod val="50000"/>
                    </a:schemeClr>
                  </a:solidFill>
                </a:rPr>
                <a:t> &gt;&gt; </a:t>
              </a:r>
              <a:r>
                <a:rPr lang="en-US" sz="1400" b="1">
                  <a:solidFill>
                    <a:schemeClr val="accent2">
                      <a:lumMod val="50000"/>
                    </a:schemeClr>
                  </a:solidFill>
                </a:rPr>
                <a:t>Icons</a:t>
              </a:r>
            </a:p>
            <a:p>
              <a:endParaRPr lang="en-US" sz="1400">
                <a:solidFill>
                  <a:schemeClr val="accent2">
                    <a:lumMod val="50000"/>
                  </a:schemeClr>
                </a:solidFill>
              </a:endParaRPr>
            </a:p>
            <a:p>
              <a:r>
                <a:rPr lang="en-US" sz="1200" i="1">
                  <a:solidFill>
                    <a:schemeClr val="accent2">
                      <a:lumMod val="50000"/>
                    </a:schemeClr>
                  </a:solidFill>
                </a:rPr>
                <a:t>(*Only available to Office 365 subscribers)</a:t>
              </a:r>
            </a:p>
          </p:txBody>
        </p:sp>
        <p:pic>
          <p:nvPicPr>
            <p:cNvPr id="5" name="Picture 4">
              <a:extLst>
                <a:ext uri="{FF2B5EF4-FFF2-40B4-BE49-F238E27FC236}">
                  <a16:creationId xmlns:a16="http://schemas.microsoft.com/office/drawing/2014/main" id="{0C6B6273-908A-4447-8576-D3C55254554D}"/>
                </a:ext>
              </a:extLst>
            </p:cNvPr>
            <p:cNvPicPr>
              <a:picLocks noChangeAspect="1"/>
            </p:cNvPicPr>
            <p:nvPr userDrawn="1"/>
          </p:nvPicPr>
          <p:blipFill>
            <a:blip r:embed="rId2"/>
            <a:stretch>
              <a:fillRect/>
            </a:stretch>
          </p:blipFill>
          <p:spPr>
            <a:xfrm>
              <a:off x="13802026" y="424090"/>
              <a:ext cx="400050" cy="657225"/>
            </a:xfrm>
            <a:prstGeom prst="rect">
              <a:avLst/>
            </a:prstGeom>
          </p:spPr>
        </p:pic>
      </p:grpSp>
    </p:spTree>
    <p:extLst>
      <p:ext uri="{BB962C8B-B14F-4D97-AF65-F5344CB8AC3E}">
        <p14:creationId xmlns:p14="http://schemas.microsoft.com/office/powerpoint/2010/main" val="15089215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esigned by PresentationGo">
    <p:bg>
      <p:bgPr>
        <a:gradFill>
          <a:gsLst>
            <a:gs pos="0">
              <a:srgbClr val="323A45"/>
            </a:gs>
            <a:gs pos="35000">
              <a:srgbClr val="323A45"/>
            </a:gs>
            <a:gs pos="100000">
              <a:srgbClr val="1C2026"/>
            </a:gs>
          </a:gsLst>
          <a:path path="circle">
            <a:fillToRect l="50000" t="-80000" r="50000" b="180000"/>
          </a:path>
        </a:gradFill>
        <a:effectLst/>
      </p:bgPr>
    </p:bg>
    <p:spTree>
      <p:nvGrpSpPr>
        <p:cNvPr id="1" name=""/>
        <p:cNvGrpSpPr/>
        <p:nvPr/>
      </p:nvGrpSpPr>
      <p:grpSpPr>
        <a:xfrm>
          <a:off x="0" y="0"/>
          <a:ext cx="0" cy="0"/>
          <a:chOff x="0" y="0"/>
          <a:chExt cx="0" cy="0"/>
        </a:xfrm>
      </p:grpSpPr>
      <p:sp>
        <p:nvSpPr>
          <p:cNvPr id="5" name="Rectangle 4"/>
          <p:cNvSpPr/>
          <p:nvPr userDrawn="1"/>
        </p:nvSpPr>
        <p:spPr>
          <a:xfrm>
            <a:off x="0" y="3152956"/>
            <a:ext cx="12192000" cy="5520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bg1">
                    <a:lumMod val="50000"/>
                  </a:schemeClr>
                </a:solidFill>
                <a:effectLst/>
                <a:uLnTx/>
                <a:uFillTx/>
                <a:latin typeface="+mn-lt"/>
                <a:ea typeface="+mn-ea"/>
                <a:cs typeface="+mn-cs"/>
              </a:rPr>
              <a:t>www</a:t>
            </a:r>
            <a:r>
              <a:rPr kumimoji="0" lang="en-US" sz="2000" b="0" i="0" u="none" strike="noStrike" kern="1200" cap="none" spc="0" normalizeH="0" baseline="0" noProof="0">
                <a:ln>
                  <a:noFill/>
                </a:ln>
                <a:solidFill>
                  <a:schemeClr val="bg1">
                    <a:lumMod val="50000"/>
                  </a:schemeClr>
                </a:solidFill>
                <a:effectLst/>
                <a:uLnTx/>
                <a:uFillTx/>
                <a:latin typeface="+mn-lt"/>
                <a:ea typeface="+mn-ea"/>
                <a:cs typeface="+mn-cs"/>
              </a:rPr>
              <a:t>.</a:t>
            </a:r>
            <a:r>
              <a:rPr kumimoji="0" lang="en-US" sz="2800" b="0" i="0" u="none" strike="noStrike" kern="1200" cap="none" spc="0" normalizeH="0" baseline="0" noProof="0">
                <a:ln>
                  <a:noFill/>
                </a:ln>
                <a:solidFill>
                  <a:srgbClr val="A5CD00"/>
                </a:solidFill>
                <a:effectLst/>
                <a:uLnTx/>
                <a:uFillTx/>
                <a:latin typeface="+mn-lt"/>
                <a:ea typeface="+mn-ea"/>
                <a:cs typeface="+mn-cs"/>
              </a:rPr>
              <a:t>PresentationGO</a:t>
            </a:r>
            <a:r>
              <a:rPr kumimoji="0" lang="en-US" sz="2000" b="0" i="0" u="none" strike="noStrike" kern="1200" cap="none" spc="0" normalizeH="0" baseline="0" noProof="0">
                <a:ln>
                  <a:noFill/>
                </a:ln>
                <a:solidFill>
                  <a:schemeClr val="bg1">
                    <a:lumMod val="50000"/>
                  </a:schemeClr>
                </a:solidFill>
                <a:effectLst/>
                <a:uLnTx/>
                <a:uFillTx/>
                <a:latin typeface="+mn-lt"/>
                <a:ea typeface="+mn-ea"/>
                <a:cs typeface="+mn-cs"/>
              </a:rPr>
              <a:t>.</a:t>
            </a:r>
            <a:r>
              <a:rPr kumimoji="0" lang="en-US" sz="2000" b="0" i="0" u="none" strike="noStrike" kern="1200" cap="none" spc="0" normalizeH="0" baseline="0" noProof="0" dirty="0">
                <a:ln>
                  <a:noFill/>
                </a:ln>
                <a:solidFill>
                  <a:schemeClr val="bg1">
                    <a:lumMod val="50000"/>
                  </a:schemeClr>
                </a:solidFill>
                <a:effectLst/>
                <a:uLnTx/>
                <a:uFillTx/>
                <a:latin typeface="+mn-lt"/>
                <a:ea typeface="+mn-ea"/>
                <a:cs typeface="+mn-cs"/>
              </a:rPr>
              <a:t>com</a:t>
            </a:r>
            <a:endParaRPr kumimoji="0" lang="en-US" sz="2800" b="0" i="0" u="none" strike="noStrike" kern="1200" cap="none" spc="0" normalizeH="0" baseline="0" noProof="0" dirty="0">
              <a:ln>
                <a:noFill/>
              </a:ln>
              <a:solidFill>
                <a:schemeClr val="bg1">
                  <a:lumMod val="50000"/>
                </a:schemeClr>
              </a:solidFill>
              <a:effectLst/>
              <a:uLnTx/>
              <a:uFillTx/>
              <a:latin typeface="+mn-lt"/>
              <a:ea typeface="+mn-ea"/>
              <a:cs typeface="+mn-cs"/>
            </a:endParaRPr>
          </a:p>
        </p:txBody>
      </p:sp>
      <p:sp>
        <p:nvSpPr>
          <p:cNvPr id="6" name="Rectangle 5">
            <a:hlinkClick r:id="rId2"/>
          </p:cNvPr>
          <p:cNvSpPr/>
          <p:nvPr userDrawn="1"/>
        </p:nvSpPr>
        <p:spPr>
          <a:xfrm>
            <a:off x="2731912" y="3071723"/>
            <a:ext cx="6728177" cy="7145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extBox 1"/>
          <p:cNvSpPr txBox="1"/>
          <p:nvPr userDrawn="1"/>
        </p:nvSpPr>
        <p:spPr>
          <a:xfrm>
            <a:off x="3565279" y="5982901"/>
            <a:ext cx="5061439" cy="646331"/>
          </a:xfrm>
          <a:prstGeom prst="rect">
            <a:avLst/>
          </a:prstGeom>
          <a:noFill/>
        </p:spPr>
        <p:txBody>
          <a:bodyPr wrap="square" rtlCol="0" anchor="ctr">
            <a:spAutoFit/>
          </a:bodyPr>
          <a:lstStyle/>
          <a:p>
            <a:pPr algn="ctr"/>
            <a:r>
              <a:rPr lang="en-US" sz="1800" dirty="0">
                <a:solidFill>
                  <a:srgbClr val="A5CD00"/>
                </a:solidFill>
              </a:rPr>
              <a:t>T</a:t>
            </a:r>
            <a:r>
              <a:rPr lang="en-US" sz="1800" baseline="0" dirty="0">
                <a:solidFill>
                  <a:srgbClr val="A5CD00"/>
                </a:solidFill>
              </a:rPr>
              <a:t>he free PowerPoint and Google Slides template library</a:t>
            </a:r>
            <a:endParaRPr lang="en-US" sz="1800" dirty="0">
              <a:solidFill>
                <a:srgbClr val="A5CD00"/>
              </a:solidFill>
            </a:endParaRPr>
          </a:p>
        </p:txBody>
      </p:sp>
      <p:sp>
        <p:nvSpPr>
          <p:cNvPr id="8" name="TextBox 7"/>
          <p:cNvSpPr txBox="1"/>
          <p:nvPr userDrawn="1"/>
        </p:nvSpPr>
        <p:spPr>
          <a:xfrm>
            <a:off x="4983938" y="2633133"/>
            <a:ext cx="2224135" cy="369332"/>
          </a:xfrm>
          <a:prstGeom prst="rect">
            <a:avLst/>
          </a:prstGeom>
          <a:noFill/>
        </p:spPr>
        <p:txBody>
          <a:bodyPr wrap="none" rtlCol="0" anchor="ctr">
            <a:spAutoFit/>
          </a:bodyPr>
          <a:lstStyle/>
          <a:p>
            <a:pPr algn="ctr"/>
            <a:r>
              <a:rPr lang="en-US" sz="1800">
                <a:solidFill>
                  <a:schemeClr val="bg1"/>
                </a:solidFill>
                <a:effectLst/>
              </a:rPr>
              <a:t>Designed</a:t>
            </a:r>
            <a:r>
              <a:rPr lang="en-US" sz="1800" baseline="0">
                <a:solidFill>
                  <a:schemeClr val="bg1"/>
                </a:solidFill>
                <a:effectLst/>
              </a:rPr>
              <a:t> with         by</a:t>
            </a:r>
            <a:endParaRPr lang="en-US" sz="1800" dirty="0">
              <a:solidFill>
                <a:schemeClr val="bg1"/>
              </a:solidFill>
              <a:effectLst/>
            </a:endParaRPr>
          </a:p>
        </p:txBody>
      </p:sp>
      <p:sp>
        <p:nvSpPr>
          <p:cNvPr id="9" name="Freeform 290"/>
          <p:cNvSpPr/>
          <p:nvPr userDrawn="1"/>
        </p:nvSpPr>
        <p:spPr>
          <a:xfrm>
            <a:off x="6636588" y="2705804"/>
            <a:ext cx="348608" cy="223991"/>
          </a:xfrm>
          <a:custGeom>
            <a:avLst/>
            <a:gdLst/>
            <a:ahLst/>
            <a:cxnLst/>
            <a:rect l="l" t="t" r="r" b="b"/>
            <a:pathLst>
              <a:path w="504825" h="432707">
                <a:moveTo>
                  <a:pt x="134658" y="0"/>
                </a:moveTo>
                <a:cubicBezTo>
                  <a:pt x="146301" y="0"/>
                  <a:pt x="158180" y="2019"/>
                  <a:pt x="170294" y="6057"/>
                </a:cubicBezTo>
                <a:cubicBezTo>
                  <a:pt x="182407" y="10095"/>
                  <a:pt x="193676" y="15541"/>
                  <a:pt x="204099" y="22396"/>
                </a:cubicBezTo>
                <a:cubicBezTo>
                  <a:pt x="214522" y="29251"/>
                  <a:pt x="223490" y="35683"/>
                  <a:pt x="231002" y="41693"/>
                </a:cubicBezTo>
                <a:cubicBezTo>
                  <a:pt x="238514" y="47703"/>
                  <a:pt x="245652" y="54088"/>
                  <a:pt x="252412" y="60849"/>
                </a:cubicBezTo>
                <a:cubicBezTo>
                  <a:pt x="259174" y="54088"/>
                  <a:pt x="266310" y="47703"/>
                  <a:pt x="273823" y="41693"/>
                </a:cubicBezTo>
                <a:cubicBezTo>
                  <a:pt x="281334" y="35683"/>
                  <a:pt x="290303" y="29251"/>
                  <a:pt x="300726" y="22396"/>
                </a:cubicBezTo>
                <a:cubicBezTo>
                  <a:pt x="311149" y="15541"/>
                  <a:pt x="322417" y="10095"/>
                  <a:pt x="334531" y="6057"/>
                </a:cubicBezTo>
                <a:cubicBezTo>
                  <a:pt x="346645" y="2019"/>
                  <a:pt x="358524" y="0"/>
                  <a:pt x="370167" y="0"/>
                </a:cubicBezTo>
                <a:cubicBezTo>
                  <a:pt x="412236" y="0"/>
                  <a:pt x="445197" y="11644"/>
                  <a:pt x="469048" y="34932"/>
                </a:cubicBezTo>
                <a:cubicBezTo>
                  <a:pt x="492899" y="58220"/>
                  <a:pt x="504825" y="90523"/>
                  <a:pt x="504825" y="131840"/>
                </a:cubicBezTo>
                <a:cubicBezTo>
                  <a:pt x="504825" y="173346"/>
                  <a:pt x="483321" y="215602"/>
                  <a:pt x="440313" y="258610"/>
                </a:cubicBezTo>
                <a:lnTo>
                  <a:pt x="264807" y="427636"/>
                </a:lnTo>
                <a:cubicBezTo>
                  <a:pt x="261427" y="431017"/>
                  <a:pt x="257295" y="432707"/>
                  <a:pt x="252412" y="432707"/>
                </a:cubicBezTo>
                <a:cubicBezTo>
                  <a:pt x="247529" y="432707"/>
                  <a:pt x="243398" y="431017"/>
                  <a:pt x="240018" y="427636"/>
                </a:cubicBezTo>
                <a:lnTo>
                  <a:pt x="64230" y="258047"/>
                </a:lnTo>
                <a:cubicBezTo>
                  <a:pt x="62351" y="256544"/>
                  <a:pt x="59770" y="254103"/>
                  <a:pt x="56482" y="250722"/>
                </a:cubicBezTo>
                <a:cubicBezTo>
                  <a:pt x="53196" y="247342"/>
                  <a:pt x="47984" y="241191"/>
                  <a:pt x="40848" y="232270"/>
                </a:cubicBezTo>
                <a:cubicBezTo>
                  <a:pt x="33712" y="223349"/>
                  <a:pt x="27326" y="214194"/>
                  <a:pt x="21692" y="204803"/>
                </a:cubicBezTo>
                <a:cubicBezTo>
                  <a:pt x="16057" y="195413"/>
                  <a:pt x="11035" y="184051"/>
                  <a:pt x="6620" y="170717"/>
                </a:cubicBezTo>
                <a:cubicBezTo>
                  <a:pt x="2207" y="157382"/>
                  <a:pt x="0" y="144423"/>
                  <a:pt x="0" y="131840"/>
                </a:cubicBezTo>
                <a:cubicBezTo>
                  <a:pt x="0" y="90523"/>
                  <a:pt x="11926" y="58220"/>
                  <a:pt x="35777" y="34932"/>
                </a:cubicBezTo>
                <a:cubicBezTo>
                  <a:pt x="59629" y="11644"/>
                  <a:pt x="92588" y="0"/>
                  <a:pt x="134658" y="0"/>
                </a:cubicBezTo>
                <a:close/>
              </a:path>
            </a:pathLst>
          </a:custGeom>
          <a:solidFill>
            <a:srgbClr val="D90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2041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5/16/2022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13790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5/16/2022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23246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5/16/2022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1910402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5/16/2022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8023859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5/16/2022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229047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5/16/2022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grpSp>
        <p:nvGrpSpPr>
          <p:cNvPr id="6" name="Group 5">
            <a:extLst>
              <a:ext uri="{FF2B5EF4-FFF2-40B4-BE49-F238E27FC236}">
                <a16:creationId xmlns:a16="http://schemas.microsoft.com/office/drawing/2014/main" id="{AEDF2B47-7C58-458B-A014-B081B81A8D06}"/>
              </a:ext>
            </a:extLst>
          </p:cNvPr>
          <p:cNvGrpSpPr/>
          <p:nvPr userDrawn="1"/>
        </p:nvGrpSpPr>
        <p:grpSpPr>
          <a:xfrm>
            <a:off x="12578642" y="2"/>
            <a:ext cx="2196697" cy="1816099"/>
            <a:chOff x="12554553" y="1"/>
            <a:chExt cx="1647523" cy="1816099"/>
          </a:xfrm>
        </p:grpSpPr>
        <p:sp>
          <p:nvSpPr>
            <p:cNvPr id="7" name="Rectangle: Folded Corner 3">
              <a:extLst>
                <a:ext uri="{FF2B5EF4-FFF2-40B4-BE49-F238E27FC236}">
                  <a16:creationId xmlns:a16="http://schemas.microsoft.com/office/drawing/2014/main" id="{C7ACA455-4437-4416-A6F0-33D534A6AE9F}"/>
                </a:ext>
              </a:extLst>
            </p:cNvPr>
            <p:cNvSpPr/>
            <p:nvPr userDrawn="1"/>
          </p:nvSpPr>
          <p:spPr>
            <a:xfrm>
              <a:off x="12554553" y="1"/>
              <a:ext cx="1644047" cy="1816099"/>
            </a:xfrm>
            <a:prstGeom prst="foldedCorner">
              <a:avLst/>
            </a:prstGeom>
            <a:ln>
              <a:noFill/>
            </a:ln>
            <a:effectLst>
              <a:outerShdw blurRad="101600" dist="635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Ins="0" rtlCol="0" anchor="t"/>
            <a:lstStyle/>
            <a:p>
              <a:r>
                <a:rPr lang="en-US" sz="1400">
                  <a:solidFill>
                    <a:schemeClr val="accent2">
                      <a:lumMod val="50000"/>
                    </a:schemeClr>
                  </a:solidFill>
                </a:rPr>
                <a:t>To insert your own icons*:</a:t>
              </a:r>
            </a:p>
            <a:p>
              <a:endParaRPr lang="en-US" sz="1400">
                <a:solidFill>
                  <a:schemeClr val="accent2">
                    <a:lumMod val="50000"/>
                  </a:schemeClr>
                </a:solidFill>
              </a:endParaRPr>
            </a:p>
            <a:p>
              <a:r>
                <a:rPr lang="en-US" sz="1400" b="1">
                  <a:solidFill>
                    <a:schemeClr val="accent2">
                      <a:lumMod val="50000"/>
                    </a:schemeClr>
                  </a:solidFill>
                </a:rPr>
                <a:t>Insert</a:t>
              </a:r>
              <a:r>
                <a:rPr lang="en-US" sz="1400">
                  <a:solidFill>
                    <a:schemeClr val="accent2">
                      <a:lumMod val="50000"/>
                    </a:schemeClr>
                  </a:solidFill>
                </a:rPr>
                <a:t> &gt;&gt; </a:t>
              </a:r>
              <a:r>
                <a:rPr lang="en-US" sz="1400" b="1">
                  <a:solidFill>
                    <a:schemeClr val="accent2">
                      <a:lumMod val="50000"/>
                    </a:schemeClr>
                  </a:solidFill>
                </a:rPr>
                <a:t>Icons</a:t>
              </a:r>
            </a:p>
            <a:p>
              <a:endParaRPr lang="en-US" sz="1400">
                <a:solidFill>
                  <a:schemeClr val="accent2">
                    <a:lumMod val="50000"/>
                  </a:schemeClr>
                </a:solidFill>
              </a:endParaRPr>
            </a:p>
            <a:p>
              <a:r>
                <a:rPr lang="en-US" sz="1200" i="1">
                  <a:solidFill>
                    <a:schemeClr val="accent2">
                      <a:lumMod val="50000"/>
                    </a:schemeClr>
                  </a:solidFill>
                </a:rPr>
                <a:t>(*Only available to Office 365 subscribers)</a:t>
              </a:r>
            </a:p>
          </p:txBody>
        </p:sp>
        <p:pic>
          <p:nvPicPr>
            <p:cNvPr id="8" name="Picture 7">
              <a:extLst>
                <a:ext uri="{FF2B5EF4-FFF2-40B4-BE49-F238E27FC236}">
                  <a16:creationId xmlns:a16="http://schemas.microsoft.com/office/drawing/2014/main" id="{7180DD64-6AC6-41B8-826F-6BE55763C657}"/>
                </a:ext>
              </a:extLst>
            </p:cNvPr>
            <p:cNvPicPr>
              <a:picLocks noChangeAspect="1"/>
            </p:cNvPicPr>
            <p:nvPr userDrawn="1"/>
          </p:nvPicPr>
          <p:blipFill>
            <a:blip r:embed="rId2"/>
            <a:stretch>
              <a:fillRect/>
            </a:stretch>
          </p:blipFill>
          <p:spPr>
            <a:xfrm>
              <a:off x="13802026" y="424090"/>
              <a:ext cx="400050" cy="657225"/>
            </a:xfrm>
            <a:prstGeom prst="rect">
              <a:avLst/>
            </a:prstGeom>
          </p:spPr>
        </p:pic>
      </p:grpSp>
    </p:spTree>
    <p:extLst>
      <p:ext uri="{BB962C8B-B14F-4D97-AF65-F5344CB8AC3E}">
        <p14:creationId xmlns:p14="http://schemas.microsoft.com/office/powerpoint/2010/main" val="22958153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hyperlink" Target="http://www.presentationgo.com/" TargetMode="External"/></Relationships>
</file>

<file path=ppt/slideMasters/_rels/slideMaster2.xml.rels><?xml version="1.0" encoding="UTF-8" standalone="yes"?>
<Relationships xmlns="http://schemas.openxmlformats.org/package/2006/relationships"><Relationship Id="rId3" Type="http://schemas.openxmlformats.org/officeDocument/2006/relationships/hyperlink" Target="http://www.presentationgo.com/" TargetMode="External"/><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image" Target="../media/image1.png"/><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4.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hyperlink" Target="http://www.presentationgo.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EFEDEE"/>
            </a:gs>
            <a:gs pos="53000">
              <a:srgbClr val="F1EFF0"/>
            </a:gs>
            <a:gs pos="77000">
              <a:srgbClr val="EFEDEE"/>
            </a:gs>
            <a:gs pos="100000">
              <a:srgbClr val="EFEBEC"/>
            </a:gs>
          </a:gsLst>
          <a:lin ang="5400000" scaled="1"/>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06332"/>
            <a:ext cx="10515600" cy="739056"/>
          </a:xfrm>
          <a:prstGeom prst="rect">
            <a:avLst/>
          </a:prstGeom>
        </p:spPr>
        <p:txBody>
          <a:bodyPr rIns="0">
            <a:normAutofit/>
          </a:bodyPr>
          <a:lstStyle/>
          <a:p>
            <a:pPr marL="0" lvl="0"/>
            <a:r>
              <a:rPr lang="en-US"/>
              <a:t>Click to edit Master title style</a:t>
            </a:r>
          </a:p>
        </p:txBody>
      </p:sp>
      <p:sp>
        <p:nvSpPr>
          <p:cNvPr id="3" name="Text Placeholder 2"/>
          <p:cNvSpPr>
            <a:spLocks noGrp="1"/>
          </p:cNvSpPr>
          <p:nvPr>
            <p:ph type="body" idx="1"/>
          </p:nvPr>
        </p:nvSpPr>
        <p:spPr>
          <a:xfrm>
            <a:off x="838200" y="1219200"/>
            <a:ext cx="10515600" cy="49577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p:cNvSpPr/>
          <p:nvPr userDrawn="1"/>
        </p:nvSpPr>
        <p:spPr>
          <a:xfrm>
            <a:off x="0" y="6305911"/>
            <a:ext cx="12192000" cy="5520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150" normalizeH="0" baseline="0" noProof="0" dirty="0">
                <a:ln>
                  <a:noFill/>
                </a:ln>
                <a:solidFill>
                  <a:prstClr val="white">
                    <a:lumMod val="75000"/>
                  </a:prstClr>
                </a:solidFill>
                <a:effectLst/>
                <a:uLnTx/>
                <a:uFillTx/>
                <a:latin typeface="+mn-lt"/>
                <a:ea typeface="+mn-ea"/>
                <a:cs typeface="+mn-cs"/>
              </a:rPr>
              <a:t>www.</a:t>
            </a:r>
            <a:r>
              <a:rPr kumimoji="0" lang="en-US" sz="3200" b="0" i="0" u="none" strike="noStrike" kern="1200" cap="none" spc="150" normalizeH="0" baseline="0" noProof="0" dirty="0">
                <a:ln>
                  <a:noFill/>
                </a:ln>
                <a:solidFill>
                  <a:prstClr val="black">
                    <a:lumMod val="85000"/>
                    <a:lumOff val="15000"/>
                  </a:prstClr>
                </a:solidFill>
                <a:effectLst/>
                <a:uLnTx/>
                <a:uFillTx/>
                <a:latin typeface="+mn-lt"/>
                <a:ea typeface="+mn-ea"/>
                <a:cs typeface="+mn-cs"/>
              </a:rPr>
              <a:t>presentationgo</a:t>
            </a:r>
            <a:r>
              <a:rPr kumimoji="0" lang="en-US" sz="3200" b="0" i="0" u="none" strike="noStrike" kern="1200" cap="none" spc="150" normalizeH="0" baseline="0" noProof="0" dirty="0">
                <a:ln>
                  <a:noFill/>
                </a:ln>
                <a:solidFill>
                  <a:prstClr val="white">
                    <a:lumMod val="75000"/>
                  </a:prstClr>
                </a:solidFill>
                <a:effectLst/>
                <a:uLnTx/>
                <a:uFillTx/>
                <a:latin typeface="+mn-lt"/>
                <a:ea typeface="+mn-ea"/>
                <a:cs typeface="+mn-cs"/>
              </a:rPr>
              <a:t>.com</a:t>
            </a:r>
          </a:p>
        </p:txBody>
      </p:sp>
      <p:sp>
        <p:nvSpPr>
          <p:cNvPr id="23" name="Freeform 22"/>
          <p:cNvSpPr/>
          <p:nvPr userDrawn="1"/>
        </p:nvSpPr>
        <p:spPr>
          <a:xfrm rot="5400000">
            <a:off x="183153" y="21288"/>
            <a:ext cx="369496" cy="761203"/>
          </a:xfrm>
          <a:custGeom>
            <a:avLst/>
            <a:gdLst>
              <a:gd name="connsiteX0" fmla="*/ 210916 w 1034764"/>
              <a:gd name="connsiteY0" fmla="*/ 535701 h 1598797"/>
              <a:gd name="connsiteX1" fmla="*/ 331908 w 1034764"/>
              <a:gd name="connsiteY1" fmla="*/ 284049 h 1598797"/>
              <a:gd name="connsiteX2" fmla="*/ 741774 w 1034764"/>
              <a:gd name="connsiteY2" fmla="*/ 315409 h 1598797"/>
              <a:gd name="connsiteX3" fmla="*/ 403935 w 1034764"/>
              <a:gd name="connsiteY3" fmla="*/ 375418 h 1598797"/>
              <a:gd name="connsiteX4" fmla="*/ 266699 w 1034764"/>
              <a:gd name="connsiteY4" fmla="*/ 689905 h 1598797"/>
              <a:gd name="connsiteX5" fmla="*/ 266698 w 1034764"/>
              <a:gd name="connsiteY5" fmla="*/ 689907 h 1598797"/>
              <a:gd name="connsiteX6" fmla="*/ 210916 w 1034764"/>
              <a:gd name="connsiteY6" fmla="*/ 535701 h 1598797"/>
              <a:gd name="connsiteX7" fmla="*/ 134938 w 1034764"/>
              <a:gd name="connsiteY7" fmla="*/ 517381 h 1598797"/>
              <a:gd name="connsiteX8" fmla="*/ 517383 w 1034764"/>
              <a:gd name="connsiteY8" fmla="*/ 899826 h 1598797"/>
              <a:gd name="connsiteX9" fmla="*/ 899828 w 1034764"/>
              <a:gd name="connsiteY9" fmla="*/ 517381 h 1598797"/>
              <a:gd name="connsiteX10" fmla="*/ 517383 w 1034764"/>
              <a:gd name="connsiteY10" fmla="*/ 134936 h 1598797"/>
              <a:gd name="connsiteX11" fmla="*/ 134938 w 1034764"/>
              <a:gd name="connsiteY11" fmla="*/ 517381 h 1598797"/>
              <a:gd name="connsiteX12" fmla="*/ 0 w 1034764"/>
              <a:gd name="connsiteY12" fmla="*/ 517382 h 1598797"/>
              <a:gd name="connsiteX13" fmla="*/ 517382 w 1034764"/>
              <a:gd name="connsiteY13" fmla="*/ 0 h 1598797"/>
              <a:gd name="connsiteX14" fmla="*/ 1034764 w 1034764"/>
              <a:gd name="connsiteY14" fmla="*/ 517382 h 1598797"/>
              <a:gd name="connsiteX15" fmla="*/ 621653 w 1034764"/>
              <a:gd name="connsiteY15" fmla="*/ 1024253 h 1598797"/>
              <a:gd name="connsiteX16" fmla="*/ 620527 w 1034764"/>
              <a:gd name="connsiteY16" fmla="*/ 1024366 h 1598797"/>
              <a:gd name="connsiteX17" fmla="*/ 662992 w 1034764"/>
              <a:gd name="connsiteY17" fmla="*/ 1598797 h 1598797"/>
              <a:gd name="connsiteX18" fmla="*/ 371775 w 1034764"/>
              <a:gd name="connsiteY18" fmla="*/ 1598797 h 1598797"/>
              <a:gd name="connsiteX19" fmla="*/ 414241 w 1034764"/>
              <a:gd name="connsiteY19" fmla="*/ 1024367 h 1598797"/>
              <a:gd name="connsiteX20" fmla="*/ 413112 w 1034764"/>
              <a:gd name="connsiteY20" fmla="*/ 1024253 h 1598797"/>
              <a:gd name="connsiteX21" fmla="*/ 0 w 1034764"/>
              <a:gd name="connsiteY21" fmla="*/ 517382 h 1598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34764" h="1598797">
                <a:moveTo>
                  <a:pt x="210916" y="535701"/>
                </a:moveTo>
                <a:cubicBezTo>
                  <a:pt x="207764" y="443901"/>
                  <a:pt x="249915" y="348683"/>
                  <a:pt x="331908" y="284049"/>
                </a:cubicBezTo>
                <a:cubicBezTo>
                  <a:pt x="463097" y="180634"/>
                  <a:pt x="646600" y="194675"/>
                  <a:pt x="741774" y="315409"/>
                </a:cubicBezTo>
                <a:cubicBezTo>
                  <a:pt x="631231" y="275026"/>
                  <a:pt x="502220" y="297941"/>
                  <a:pt x="403935" y="375418"/>
                </a:cubicBezTo>
                <a:cubicBezTo>
                  <a:pt x="305650" y="452895"/>
                  <a:pt x="253243" y="572989"/>
                  <a:pt x="266699" y="689905"/>
                </a:cubicBezTo>
                <a:lnTo>
                  <a:pt x="266698" y="689907"/>
                </a:lnTo>
                <a:cubicBezTo>
                  <a:pt x="231008" y="644631"/>
                  <a:pt x="212807" y="590781"/>
                  <a:pt x="210916" y="535701"/>
                </a:cubicBezTo>
                <a:close/>
                <a:moveTo>
                  <a:pt x="134938" y="517381"/>
                </a:moveTo>
                <a:cubicBezTo>
                  <a:pt x="134938" y="728600"/>
                  <a:pt x="306164" y="899826"/>
                  <a:pt x="517383" y="899826"/>
                </a:cubicBezTo>
                <a:cubicBezTo>
                  <a:pt x="728602" y="899826"/>
                  <a:pt x="899828" y="728600"/>
                  <a:pt x="899828" y="517381"/>
                </a:cubicBezTo>
                <a:cubicBezTo>
                  <a:pt x="899828" y="306162"/>
                  <a:pt x="728602" y="134936"/>
                  <a:pt x="517383" y="134936"/>
                </a:cubicBezTo>
                <a:cubicBezTo>
                  <a:pt x="306164" y="134936"/>
                  <a:pt x="134938" y="306162"/>
                  <a:pt x="134938" y="517381"/>
                </a:cubicBezTo>
                <a:close/>
                <a:moveTo>
                  <a:pt x="0" y="517382"/>
                </a:moveTo>
                <a:cubicBezTo>
                  <a:pt x="0" y="231640"/>
                  <a:pt x="231640" y="0"/>
                  <a:pt x="517382" y="0"/>
                </a:cubicBezTo>
                <a:cubicBezTo>
                  <a:pt x="803124" y="0"/>
                  <a:pt x="1034764" y="231640"/>
                  <a:pt x="1034764" y="517382"/>
                </a:cubicBezTo>
                <a:cubicBezTo>
                  <a:pt x="1034764" y="767406"/>
                  <a:pt x="857415" y="976008"/>
                  <a:pt x="621653" y="1024253"/>
                </a:cubicBezTo>
                <a:lnTo>
                  <a:pt x="620527" y="1024366"/>
                </a:lnTo>
                <a:lnTo>
                  <a:pt x="662992" y="1598797"/>
                </a:lnTo>
                <a:lnTo>
                  <a:pt x="371775" y="1598797"/>
                </a:lnTo>
                <a:lnTo>
                  <a:pt x="414241" y="1024367"/>
                </a:lnTo>
                <a:lnTo>
                  <a:pt x="413112" y="1024253"/>
                </a:lnTo>
                <a:cubicBezTo>
                  <a:pt x="177349" y="976008"/>
                  <a:pt x="0" y="767406"/>
                  <a:pt x="0" y="517382"/>
                </a:cubicBezTo>
                <a:close/>
              </a:path>
            </a:pathLst>
          </a:custGeom>
          <a:solidFill>
            <a:schemeClr val="bg1"/>
          </a:solidFill>
          <a:ln>
            <a:noFill/>
          </a:ln>
          <a:effectLst>
            <a:outerShdw blurRad="12700" dist="127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sz="1800"/>
          </a:p>
        </p:txBody>
      </p:sp>
      <p:grpSp>
        <p:nvGrpSpPr>
          <p:cNvPr id="8" name="Group 7"/>
          <p:cNvGrpSpPr/>
          <p:nvPr userDrawn="1"/>
        </p:nvGrpSpPr>
        <p:grpSpPr>
          <a:xfrm>
            <a:off x="-2206543" y="-73804"/>
            <a:ext cx="1977373" cy="612144"/>
            <a:chOff x="-2096383" y="21447"/>
            <a:chExt cx="1483030" cy="612144"/>
          </a:xfrm>
        </p:grpSpPr>
        <p:sp>
          <p:nvSpPr>
            <p:cNvPr id="10" name="TextBox 9"/>
            <p:cNvSpPr txBox="1"/>
            <p:nvPr userDrawn="1"/>
          </p:nvSpPr>
          <p:spPr>
            <a:xfrm>
              <a:off x="-2096383" y="21447"/>
              <a:ext cx="249107" cy="246221"/>
            </a:xfrm>
            <a:prstGeom prst="rect">
              <a:avLst/>
            </a:prstGeom>
            <a:noFill/>
          </p:spPr>
          <p:txBody>
            <a:bodyPr wrap="none" rtlCol="0">
              <a:spAutoFit/>
            </a:bodyPr>
            <a:lstStyle/>
            <a:p>
              <a:r>
                <a:rPr lang="en-US" sz="1000" dirty="0">
                  <a:latin typeface="Open Sans" panose="020B0606030504020204" pitchFamily="34" charset="0"/>
                  <a:ea typeface="Open Sans" panose="020B0606030504020204" pitchFamily="34" charset="0"/>
                  <a:cs typeface="Open Sans" panose="020B0606030504020204" pitchFamily="34" charset="0"/>
                </a:rPr>
                <a:t>By:</a:t>
              </a:r>
            </a:p>
          </p:txBody>
        </p:sp>
        <p:sp>
          <p:nvSpPr>
            <p:cNvPr id="11" name="TextBox 10"/>
            <p:cNvSpPr txBox="1"/>
            <p:nvPr userDrawn="1"/>
          </p:nvSpPr>
          <p:spPr>
            <a:xfrm>
              <a:off x="-1002010" y="387370"/>
              <a:ext cx="312827" cy="246221"/>
            </a:xfrm>
            <a:prstGeom prst="rect">
              <a:avLst/>
            </a:prstGeom>
            <a:noFill/>
          </p:spPr>
          <p:txBody>
            <a:bodyPr wrap="none" rtlCol="0">
              <a:spAutoFit/>
            </a:bodyPr>
            <a:lstStyle/>
            <a:p>
              <a:r>
                <a:rPr lang="en-US" sz="1000" dirty="0">
                  <a:latin typeface="Open Sans" panose="020B0606030504020204" pitchFamily="34" charset="0"/>
                  <a:ea typeface="Open Sans" panose="020B0606030504020204" pitchFamily="34" charset="0"/>
                  <a:cs typeface="Open Sans" panose="020B0606030504020204" pitchFamily="34" charset="0"/>
                </a:rPr>
                <a:t>.com</a:t>
              </a:r>
            </a:p>
          </p:txBody>
        </p:sp>
        <p:pic>
          <p:nvPicPr>
            <p:cNvPr id="12" name="Picture 11"/>
            <p:cNvPicPr>
              <a:picLocks noChangeAspect="1"/>
            </p:cNvPicPr>
            <p:nvPr userDrawn="1"/>
          </p:nvPicPr>
          <p:blipFill>
            <a:blip r:embed="rId3"/>
            <a:stretch>
              <a:fillRect/>
            </a:stretch>
          </p:blipFill>
          <p:spPr>
            <a:xfrm>
              <a:off x="-2018604" y="234547"/>
              <a:ext cx="1405251" cy="185944"/>
            </a:xfrm>
            <a:prstGeom prst="rect">
              <a:avLst/>
            </a:prstGeom>
          </p:spPr>
        </p:pic>
      </p:grpSp>
      <p:sp>
        <p:nvSpPr>
          <p:cNvPr id="13" name="Rectangle 12"/>
          <p:cNvSpPr/>
          <p:nvPr userDrawn="1"/>
        </p:nvSpPr>
        <p:spPr>
          <a:xfrm>
            <a:off x="-118532" y="6959601"/>
            <a:ext cx="1353256" cy="261610"/>
          </a:xfrm>
          <a:prstGeom prst="rect">
            <a:avLst/>
          </a:prstGeom>
        </p:spPr>
        <p:txBody>
          <a:bodyPr wrap="none">
            <a:spAutoFit/>
          </a:bodyPr>
          <a:lstStyle/>
          <a:p>
            <a:r>
              <a:rPr lang="en-US" sz="1100" b="0" i="0" dirty="0">
                <a:solidFill>
                  <a:srgbClr val="555555"/>
                </a:solidFill>
                <a:effectLst/>
                <a:latin typeface="Open Sans" panose="020B0606030504020204" pitchFamily="34" charset="0"/>
              </a:rPr>
              <a:t>© </a:t>
            </a:r>
            <a:r>
              <a:rPr lang="en-US" sz="1100" b="0" i="0" u="none" strike="noStrike" dirty="0">
                <a:solidFill>
                  <a:srgbClr val="A5CD28"/>
                </a:solidFill>
                <a:effectLst/>
                <a:latin typeface="Open Sans" panose="020B0606030504020204" pitchFamily="34" charset="0"/>
                <a:hlinkClick r:id="rId4" tooltip="PresentationGo!"/>
              </a:rPr>
              <a:t>presentationgo.com</a:t>
            </a:r>
            <a:endParaRPr lang="en-US" sz="1100" dirty="0"/>
          </a:p>
        </p:txBody>
      </p:sp>
    </p:spTree>
    <p:extLst>
      <p:ext uri="{BB962C8B-B14F-4D97-AF65-F5344CB8AC3E}">
        <p14:creationId xmlns:p14="http://schemas.microsoft.com/office/powerpoint/2010/main" val="2055134626"/>
      </p:ext>
    </p:extLst>
  </p:cSld>
  <p:clrMap bg1="lt1" tx1="dk1" bg2="lt2" tx2="dk2" accent1="accent1" accent2="accent2" accent3="accent3" accent4="accent4" accent5="accent5" accent6="accent6" hlink="hlink" folHlink="folHlink"/>
  <p:sldLayoutIdLst>
    <p:sldLayoutId id="2147483688" r:id="rId1"/>
  </p:sldLayoutIdLst>
  <p:txStyles>
    <p:titleStyle>
      <a:lvl1pPr algn="l" defTabSz="914400" rtl="0" eaLnBrk="1" latinLnBrk="0" hangingPunct="1">
        <a:lnSpc>
          <a:spcPct val="90000"/>
        </a:lnSpc>
        <a:spcBef>
          <a:spcPct val="0"/>
        </a:spcBef>
        <a:buNone/>
        <a:defRPr lang="en-US" sz="3600" b="1" kern="1200">
          <a:solidFill>
            <a:schemeClr val="tx1"/>
          </a:solidFill>
          <a:latin typeface="Helvetica" panose="020B0500000000000000"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323A45"/>
            </a:gs>
            <a:gs pos="35000">
              <a:srgbClr val="323A45"/>
            </a:gs>
            <a:gs pos="100000">
              <a:srgbClr val="1C2026"/>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06332"/>
            <a:ext cx="10515600" cy="739056"/>
          </a:xfrm>
          <a:prstGeom prst="rect">
            <a:avLst/>
          </a:prstGeom>
        </p:spPr>
        <p:txBody>
          <a:bodyPr rIns="0">
            <a:normAutofit/>
          </a:bodyPr>
          <a:lstStyle/>
          <a:p>
            <a:pPr marL="0" lvl="0"/>
            <a:r>
              <a:rPr lang="en-US"/>
              <a:t>Click to edit Master title style</a:t>
            </a:r>
          </a:p>
        </p:txBody>
      </p:sp>
      <p:sp>
        <p:nvSpPr>
          <p:cNvPr id="3" name="Text Placeholder 2"/>
          <p:cNvSpPr>
            <a:spLocks noGrp="1"/>
          </p:cNvSpPr>
          <p:nvPr>
            <p:ph type="body" idx="1"/>
          </p:nvPr>
        </p:nvSpPr>
        <p:spPr>
          <a:xfrm>
            <a:off x="838200" y="1219200"/>
            <a:ext cx="10515600" cy="49577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p:cNvSpPr/>
          <p:nvPr userDrawn="1"/>
        </p:nvSpPr>
        <p:spPr>
          <a:xfrm>
            <a:off x="0" y="6305911"/>
            <a:ext cx="12192000" cy="5520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150" normalizeH="0" baseline="0" noProof="0" dirty="0">
                <a:ln>
                  <a:noFill/>
                </a:ln>
                <a:solidFill>
                  <a:prstClr val="white">
                    <a:lumMod val="75000"/>
                  </a:prstClr>
                </a:solidFill>
                <a:effectLst/>
                <a:uLnTx/>
                <a:uFillTx/>
                <a:latin typeface="+mn-lt"/>
                <a:ea typeface="+mn-ea"/>
                <a:cs typeface="+mn-cs"/>
              </a:rPr>
              <a:t>www.</a:t>
            </a:r>
            <a:r>
              <a:rPr kumimoji="0" lang="en-US" sz="3200" b="0" i="0" u="none" strike="noStrike" kern="1200" cap="none" spc="150" normalizeH="0" baseline="0" noProof="0" dirty="0">
                <a:ln>
                  <a:noFill/>
                </a:ln>
                <a:solidFill>
                  <a:prstClr val="black">
                    <a:lumMod val="85000"/>
                    <a:lumOff val="15000"/>
                  </a:prstClr>
                </a:solidFill>
                <a:effectLst/>
                <a:uLnTx/>
                <a:uFillTx/>
                <a:latin typeface="+mn-lt"/>
                <a:ea typeface="+mn-ea"/>
                <a:cs typeface="+mn-cs"/>
              </a:rPr>
              <a:t>presentationgo</a:t>
            </a:r>
            <a:r>
              <a:rPr kumimoji="0" lang="en-US" sz="3200" b="0" i="0" u="none" strike="noStrike" kern="1200" cap="none" spc="150" normalizeH="0" baseline="0" noProof="0" dirty="0">
                <a:ln>
                  <a:noFill/>
                </a:ln>
                <a:solidFill>
                  <a:prstClr val="white">
                    <a:lumMod val="75000"/>
                  </a:prstClr>
                </a:solidFill>
                <a:effectLst/>
                <a:uLnTx/>
                <a:uFillTx/>
                <a:latin typeface="+mn-lt"/>
                <a:ea typeface="+mn-ea"/>
                <a:cs typeface="+mn-cs"/>
              </a:rPr>
              <a:t>.com</a:t>
            </a:r>
          </a:p>
        </p:txBody>
      </p:sp>
      <p:sp>
        <p:nvSpPr>
          <p:cNvPr id="23" name="Freeform 22"/>
          <p:cNvSpPr/>
          <p:nvPr userDrawn="1"/>
        </p:nvSpPr>
        <p:spPr>
          <a:xfrm rot="5400000">
            <a:off x="183153" y="21288"/>
            <a:ext cx="369496" cy="761203"/>
          </a:xfrm>
          <a:custGeom>
            <a:avLst/>
            <a:gdLst>
              <a:gd name="connsiteX0" fmla="*/ 210916 w 1034764"/>
              <a:gd name="connsiteY0" fmla="*/ 535701 h 1598797"/>
              <a:gd name="connsiteX1" fmla="*/ 331908 w 1034764"/>
              <a:gd name="connsiteY1" fmla="*/ 284049 h 1598797"/>
              <a:gd name="connsiteX2" fmla="*/ 741774 w 1034764"/>
              <a:gd name="connsiteY2" fmla="*/ 315409 h 1598797"/>
              <a:gd name="connsiteX3" fmla="*/ 403935 w 1034764"/>
              <a:gd name="connsiteY3" fmla="*/ 375418 h 1598797"/>
              <a:gd name="connsiteX4" fmla="*/ 266699 w 1034764"/>
              <a:gd name="connsiteY4" fmla="*/ 689905 h 1598797"/>
              <a:gd name="connsiteX5" fmla="*/ 266698 w 1034764"/>
              <a:gd name="connsiteY5" fmla="*/ 689907 h 1598797"/>
              <a:gd name="connsiteX6" fmla="*/ 210916 w 1034764"/>
              <a:gd name="connsiteY6" fmla="*/ 535701 h 1598797"/>
              <a:gd name="connsiteX7" fmla="*/ 134938 w 1034764"/>
              <a:gd name="connsiteY7" fmla="*/ 517381 h 1598797"/>
              <a:gd name="connsiteX8" fmla="*/ 517383 w 1034764"/>
              <a:gd name="connsiteY8" fmla="*/ 899826 h 1598797"/>
              <a:gd name="connsiteX9" fmla="*/ 899828 w 1034764"/>
              <a:gd name="connsiteY9" fmla="*/ 517381 h 1598797"/>
              <a:gd name="connsiteX10" fmla="*/ 517383 w 1034764"/>
              <a:gd name="connsiteY10" fmla="*/ 134936 h 1598797"/>
              <a:gd name="connsiteX11" fmla="*/ 134938 w 1034764"/>
              <a:gd name="connsiteY11" fmla="*/ 517381 h 1598797"/>
              <a:gd name="connsiteX12" fmla="*/ 0 w 1034764"/>
              <a:gd name="connsiteY12" fmla="*/ 517382 h 1598797"/>
              <a:gd name="connsiteX13" fmla="*/ 517382 w 1034764"/>
              <a:gd name="connsiteY13" fmla="*/ 0 h 1598797"/>
              <a:gd name="connsiteX14" fmla="*/ 1034764 w 1034764"/>
              <a:gd name="connsiteY14" fmla="*/ 517382 h 1598797"/>
              <a:gd name="connsiteX15" fmla="*/ 621653 w 1034764"/>
              <a:gd name="connsiteY15" fmla="*/ 1024253 h 1598797"/>
              <a:gd name="connsiteX16" fmla="*/ 620527 w 1034764"/>
              <a:gd name="connsiteY16" fmla="*/ 1024366 h 1598797"/>
              <a:gd name="connsiteX17" fmla="*/ 662992 w 1034764"/>
              <a:gd name="connsiteY17" fmla="*/ 1598797 h 1598797"/>
              <a:gd name="connsiteX18" fmla="*/ 371775 w 1034764"/>
              <a:gd name="connsiteY18" fmla="*/ 1598797 h 1598797"/>
              <a:gd name="connsiteX19" fmla="*/ 414241 w 1034764"/>
              <a:gd name="connsiteY19" fmla="*/ 1024367 h 1598797"/>
              <a:gd name="connsiteX20" fmla="*/ 413112 w 1034764"/>
              <a:gd name="connsiteY20" fmla="*/ 1024253 h 1598797"/>
              <a:gd name="connsiteX21" fmla="*/ 0 w 1034764"/>
              <a:gd name="connsiteY21" fmla="*/ 517382 h 1598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34764" h="1598797">
                <a:moveTo>
                  <a:pt x="210916" y="535701"/>
                </a:moveTo>
                <a:cubicBezTo>
                  <a:pt x="207764" y="443901"/>
                  <a:pt x="249915" y="348683"/>
                  <a:pt x="331908" y="284049"/>
                </a:cubicBezTo>
                <a:cubicBezTo>
                  <a:pt x="463097" y="180634"/>
                  <a:pt x="646600" y="194675"/>
                  <a:pt x="741774" y="315409"/>
                </a:cubicBezTo>
                <a:cubicBezTo>
                  <a:pt x="631231" y="275026"/>
                  <a:pt x="502220" y="297941"/>
                  <a:pt x="403935" y="375418"/>
                </a:cubicBezTo>
                <a:cubicBezTo>
                  <a:pt x="305650" y="452895"/>
                  <a:pt x="253243" y="572989"/>
                  <a:pt x="266699" y="689905"/>
                </a:cubicBezTo>
                <a:lnTo>
                  <a:pt x="266698" y="689907"/>
                </a:lnTo>
                <a:cubicBezTo>
                  <a:pt x="231008" y="644631"/>
                  <a:pt x="212807" y="590781"/>
                  <a:pt x="210916" y="535701"/>
                </a:cubicBezTo>
                <a:close/>
                <a:moveTo>
                  <a:pt x="134938" y="517381"/>
                </a:moveTo>
                <a:cubicBezTo>
                  <a:pt x="134938" y="728600"/>
                  <a:pt x="306164" y="899826"/>
                  <a:pt x="517383" y="899826"/>
                </a:cubicBezTo>
                <a:cubicBezTo>
                  <a:pt x="728602" y="899826"/>
                  <a:pt x="899828" y="728600"/>
                  <a:pt x="899828" y="517381"/>
                </a:cubicBezTo>
                <a:cubicBezTo>
                  <a:pt x="899828" y="306162"/>
                  <a:pt x="728602" y="134936"/>
                  <a:pt x="517383" y="134936"/>
                </a:cubicBezTo>
                <a:cubicBezTo>
                  <a:pt x="306164" y="134936"/>
                  <a:pt x="134938" y="306162"/>
                  <a:pt x="134938" y="517381"/>
                </a:cubicBezTo>
                <a:close/>
                <a:moveTo>
                  <a:pt x="0" y="517382"/>
                </a:moveTo>
                <a:cubicBezTo>
                  <a:pt x="0" y="231640"/>
                  <a:pt x="231640" y="0"/>
                  <a:pt x="517382" y="0"/>
                </a:cubicBezTo>
                <a:cubicBezTo>
                  <a:pt x="803124" y="0"/>
                  <a:pt x="1034764" y="231640"/>
                  <a:pt x="1034764" y="517382"/>
                </a:cubicBezTo>
                <a:cubicBezTo>
                  <a:pt x="1034764" y="767406"/>
                  <a:pt x="857415" y="976008"/>
                  <a:pt x="621653" y="1024253"/>
                </a:cubicBezTo>
                <a:lnTo>
                  <a:pt x="620527" y="1024366"/>
                </a:lnTo>
                <a:lnTo>
                  <a:pt x="662992" y="1598797"/>
                </a:lnTo>
                <a:lnTo>
                  <a:pt x="371775" y="1598797"/>
                </a:lnTo>
                <a:lnTo>
                  <a:pt x="414241" y="1024367"/>
                </a:lnTo>
                <a:lnTo>
                  <a:pt x="413112" y="1024253"/>
                </a:lnTo>
                <a:cubicBezTo>
                  <a:pt x="177349" y="976008"/>
                  <a:pt x="0" y="767406"/>
                  <a:pt x="0" y="517382"/>
                </a:cubicBezTo>
                <a:close/>
              </a:path>
            </a:pathLst>
          </a:custGeom>
          <a:solidFill>
            <a:schemeClr val="bg1">
              <a:alpha val="20000"/>
            </a:schemeClr>
          </a:solidFill>
          <a:ln>
            <a:noFill/>
          </a:ln>
          <a:effectLst>
            <a:outerShdw blurRad="12700" dist="127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sz="1800"/>
          </a:p>
        </p:txBody>
      </p:sp>
      <p:sp>
        <p:nvSpPr>
          <p:cNvPr id="7" name="Rectangle 6"/>
          <p:cNvSpPr/>
          <p:nvPr userDrawn="1"/>
        </p:nvSpPr>
        <p:spPr>
          <a:xfrm>
            <a:off x="-118532" y="6959601"/>
            <a:ext cx="1353256" cy="261610"/>
          </a:xfrm>
          <a:prstGeom prst="rect">
            <a:avLst/>
          </a:prstGeom>
        </p:spPr>
        <p:txBody>
          <a:bodyPr wrap="none">
            <a:spAutoFit/>
          </a:bodyPr>
          <a:lstStyle/>
          <a:p>
            <a:r>
              <a:rPr lang="en-US" sz="1100" b="0" i="0" dirty="0">
                <a:solidFill>
                  <a:srgbClr val="555555"/>
                </a:solidFill>
                <a:effectLst/>
                <a:latin typeface="Open Sans" panose="020B0606030504020204" pitchFamily="34" charset="0"/>
              </a:rPr>
              <a:t>© </a:t>
            </a:r>
            <a:r>
              <a:rPr lang="en-US" sz="1100" b="0" i="0" u="none" strike="noStrike" dirty="0">
                <a:solidFill>
                  <a:srgbClr val="A5CD28"/>
                </a:solidFill>
                <a:effectLst/>
                <a:latin typeface="Open Sans" panose="020B0606030504020204" pitchFamily="34" charset="0"/>
                <a:hlinkClick r:id="rId3" tooltip="PresentationGo!"/>
              </a:rPr>
              <a:t>presentationgo.com</a:t>
            </a:r>
            <a:endParaRPr lang="en-US" sz="1100" dirty="0"/>
          </a:p>
        </p:txBody>
      </p:sp>
      <p:grpSp>
        <p:nvGrpSpPr>
          <p:cNvPr id="8" name="Group 7"/>
          <p:cNvGrpSpPr/>
          <p:nvPr userDrawn="1"/>
        </p:nvGrpSpPr>
        <p:grpSpPr>
          <a:xfrm>
            <a:off x="-2206543" y="-73804"/>
            <a:ext cx="1977373" cy="612144"/>
            <a:chOff x="-2096383" y="21447"/>
            <a:chExt cx="1483030" cy="612144"/>
          </a:xfrm>
        </p:grpSpPr>
        <p:sp>
          <p:nvSpPr>
            <p:cNvPr id="10" name="TextBox 9"/>
            <p:cNvSpPr txBox="1"/>
            <p:nvPr userDrawn="1"/>
          </p:nvSpPr>
          <p:spPr>
            <a:xfrm>
              <a:off x="-2096383" y="21447"/>
              <a:ext cx="249107" cy="246221"/>
            </a:xfrm>
            <a:prstGeom prst="rect">
              <a:avLst/>
            </a:prstGeom>
            <a:noFill/>
          </p:spPr>
          <p:txBody>
            <a:bodyPr wrap="none" rtlCol="0">
              <a:spAutoFit/>
            </a:bodyPr>
            <a:lstStyle/>
            <a:p>
              <a:r>
                <a:rPr lang="en-US" sz="1000" dirty="0">
                  <a:latin typeface="Open Sans" panose="020B0606030504020204" pitchFamily="34" charset="0"/>
                  <a:ea typeface="Open Sans" panose="020B0606030504020204" pitchFamily="34" charset="0"/>
                  <a:cs typeface="Open Sans" panose="020B0606030504020204" pitchFamily="34" charset="0"/>
                </a:rPr>
                <a:t>By:</a:t>
              </a:r>
            </a:p>
          </p:txBody>
        </p:sp>
        <p:sp>
          <p:nvSpPr>
            <p:cNvPr id="11" name="TextBox 10"/>
            <p:cNvSpPr txBox="1"/>
            <p:nvPr userDrawn="1"/>
          </p:nvSpPr>
          <p:spPr>
            <a:xfrm>
              <a:off x="-1002010" y="387370"/>
              <a:ext cx="312827" cy="246221"/>
            </a:xfrm>
            <a:prstGeom prst="rect">
              <a:avLst/>
            </a:prstGeom>
            <a:noFill/>
          </p:spPr>
          <p:txBody>
            <a:bodyPr wrap="none" rtlCol="0">
              <a:spAutoFit/>
            </a:bodyPr>
            <a:lstStyle/>
            <a:p>
              <a:r>
                <a:rPr lang="en-US" sz="1000" dirty="0">
                  <a:latin typeface="Open Sans" panose="020B0606030504020204" pitchFamily="34" charset="0"/>
                  <a:ea typeface="Open Sans" panose="020B0606030504020204" pitchFamily="34" charset="0"/>
                  <a:cs typeface="Open Sans" panose="020B0606030504020204" pitchFamily="34" charset="0"/>
                </a:rPr>
                <a:t>.com</a:t>
              </a:r>
            </a:p>
          </p:txBody>
        </p:sp>
        <p:pic>
          <p:nvPicPr>
            <p:cNvPr id="12" name="Picture 11"/>
            <p:cNvPicPr>
              <a:picLocks noChangeAspect="1"/>
            </p:cNvPicPr>
            <p:nvPr userDrawn="1"/>
          </p:nvPicPr>
          <p:blipFill>
            <a:blip r:embed="rId4"/>
            <a:stretch>
              <a:fillRect/>
            </a:stretch>
          </p:blipFill>
          <p:spPr>
            <a:xfrm>
              <a:off x="-2018604" y="234547"/>
              <a:ext cx="1405251" cy="185944"/>
            </a:xfrm>
            <a:prstGeom prst="rect">
              <a:avLst/>
            </a:prstGeom>
          </p:spPr>
        </p:pic>
      </p:grpSp>
    </p:spTree>
    <p:extLst>
      <p:ext uri="{BB962C8B-B14F-4D97-AF65-F5344CB8AC3E}">
        <p14:creationId xmlns:p14="http://schemas.microsoft.com/office/powerpoint/2010/main" val="2530658317"/>
      </p:ext>
    </p:extLst>
  </p:cSld>
  <p:clrMap bg1="lt1" tx1="dk1" bg2="lt2" tx2="dk2" accent1="accent1" accent2="accent2" accent3="accent3" accent4="accent4" accent5="accent5" accent6="accent6" hlink="hlink" folHlink="folHlink"/>
  <p:sldLayoutIdLst>
    <p:sldLayoutId id="2147483704" r:id="rId1"/>
  </p:sldLayoutIdLst>
  <p:txStyles>
    <p:titleStyle>
      <a:lvl1pPr algn="l" defTabSz="914400" rtl="0" eaLnBrk="1" latinLnBrk="0" hangingPunct="1">
        <a:lnSpc>
          <a:spcPct val="90000"/>
        </a:lnSpc>
        <a:spcBef>
          <a:spcPct val="0"/>
        </a:spcBef>
        <a:buNone/>
        <a:defRPr lang="en-US" sz="3600" b="1" kern="1200">
          <a:solidFill>
            <a:schemeClr val="bg1"/>
          </a:solidFill>
          <a:latin typeface="Helvetica" panose="020B0500000000000000"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323A45"/>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7E942A-26CB-4FC8-A61F-ED7BAF06B75B}" type="datetimeFigureOut">
              <a:rPr lang="en-US" smtClean="0"/>
              <a:t>5/16/2022</a:t>
            </a:fld>
            <a:endParaRPr 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6EDDA2-A385-4D53-9944-861446547DDE}" type="slidenum">
              <a:rPr lang="en-US" smtClean="0"/>
              <a:t>‹#›</a:t>
            </a:fld>
            <a:endParaRPr lang="en-US"/>
          </a:p>
        </p:txBody>
      </p:sp>
    </p:spTree>
    <p:extLst>
      <p:ext uri="{BB962C8B-B14F-4D97-AF65-F5344CB8AC3E}">
        <p14:creationId xmlns:p14="http://schemas.microsoft.com/office/powerpoint/2010/main" val="4056465630"/>
      </p:ext>
    </p:extLst>
  </p:cSld>
  <p:clrMap bg1="lt1" tx1="dk1" bg2="lt2" tx2="dk2" accent1="accent1" accent2="accent2" accent3="accent3" accent4="accent4" accent5="accent5" accent6="accent6" hlink="hlink" folHlink="folHlink"/>
  <p:sldLayoutIdLst>
    <p:sldLayoutId id="214748370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5/16/2022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
        <p:nvSpPr>
          <p:cNvPr id="7" name="Rectangle 6"/>
          <p:cNvSpPr/>
          <p:nvPr userDrawn="1"/>
        </p:nvSpPr>
        <p:spPr>
          <a:xfrm>
            <a:off x="0" y="6305911"/>
            <a:ext cx="12192000" cy="5520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150" normalizeH="0" baseline="0" noProof="0" dirty="0">
                <a:ln>
                  <a:noFill/>
                </a:ln>
                <a:solidFill>
                  <a:prstClr val="white">
                    <a:lumMod val="75000"/>
                  </a:prstClr>
                </a:solidFill>
                <a:effectLst/>
                <a:uLnTx/>
                <a:uFillTx/>
                <a:latin typeface="+mn-lt"/>
                <a:ea typeface="+mn-ea"/>
                <a:cs typeface="+mn-cs"/>
              </a:rPr>
              <a:t>www.</a:t>
            </a:r>
            <a:r>
              <a:rPr kumimoji="0" lang="en-US" sz="3200" b="0" i="0" u="none" strike="noStrike" kern="1200" cap="none" spc="150" normalizeH="0" baseline="0" noProof="0" dirty="0">
                <a:ln>
                  <a:noFill/>
                </a:ln>
                <a:solidFill>
                  <a:prstClr val="black">
                    <a:lumMod val="85000"/>
                    <a:lumOff val="15000"/>
                  </a:prstClr>
                </a:solidFill>
                <a:effectLst/>
                <a:uLnTx/>
                <a:uFillTx/>
                <a:latin typeface="+mn-lt"/>
                <a:ea typeface="+mn-ea"/>
                <a:cs typeface="+mn-cs"/>
              </a:rPr>
              <a:t>presentationgo</a:t>
            </a:r>
            <a:r>
              <a:rPr kumimoji="0" lang="en-US" sz="3200" b="0" i="0" u="none" strike="noStrike" kern="1200" cap="none" spc="150" normalizeH="0" baseline="0" noProof="0" dirty="0">
                <a:ln>
                  <a:noFill/>
                </a:ln>
                <a:solidFill>
                  <a:prstClr val="white">
                    <a:lumMod val="75000"/>
                  </a:prstClr>
                </a:solidFill>
                <a:effectLst/>
                <a:uLnTx/>
                <a:uFillTx/>
                <a:latin typeface="+mn-lt"/>
                <a:ea typeface="+mn-ea"/>
                <a:cs typeface="+mn-cs"/>
              </a:rPr>
              <a:t>.com</a:t>
            </a:r>
          </a:p>
        </p:txBody>
      </p:sp>
      <p:sp>
        <p:nvSpPr>
          <p:cNvPr id="8" name="Freeform 7"/>
          <p:cNvSpPr/>
          <p:nvPr userDrawn="1"/>
        </p:nvSpPr>
        <p:spPr>
          <a:xfrm rot="5400000">
            <a:off x="183153" y="21288"/>
            <a:ext cx="369496" cy="761203"/>
          </a:xfrm>
          <a:custGeom>
            <a:avLst/>
            <a:gdLst>
              <a:gd name="connsiteX0" fmla="*/ 210916 w 1034764"/>
              <a:gd name="connsiteY0" fmla="*/ 535701 h 1598797"/>
              <a:gd name="connsiteX1" fmla="*/ 331908 w 1034764"/>
              <a:gd name="connsiteY1" fmla="*/ 284049 h 1598797"/>
              <a:gd name="connsiteX2" fmla="*/ 741774 w 1034764"/>
              <a:gd name="connsiteY2" fmla="*/ 315409 h 1598797"/>
              <a:gd name="connsiteX3" fmla="*/ 403935 w 1034764"/>
              <a:gd name="connsiteY3" fmla="*/ 375418 h 1598797"/>
              <a:gd name="connsiteX4" fmla="*/ 266699 w 1034764"/>
              <a:gd name="connsiteY4" fmla="*/ 689905 h 1598797"/>
              <a:gd name="connsiteX5" fmla="*/ 266698 w 1034764"/>
              <a:gd name="connsiteY5" fmla="*/ 689907 h 1598797"/>
              <a:gd name="connsiteX6" fmla="*/ 210916 w 1034764"/>
              <a:gd name="connsiteY6" fmla="*/ 535701 h 1598797"/>
              <a:gd name="connsiteX7" fmla="*/ 134938 w 1034764"/>
              <a:gd name="connsiteY7" fmla="*/ 517381 h 1598797"/>
              <a:gd name="connsiteX8" fmla="*/ 517383 w 1034764"/>
              <a:gd name="connsiteY8" fmla="*/ 899826 h 1598797"/>
              <a:gd name="connsiteX9" fmla="*/ 899828 w 1034764"/>
              <a:gd name="connsiteY9" fmla="*/ 517381 h 1598797"/>
              <a:gd name="connsiteX10" fmla="*/ 517383 w 1034764"/>
              <a:gd name="connsiteY10" fmla="*/ 134936 h 1598797"/>
              <a:gd name="connsiteX11" fmla="*/ 134938 w 1034764"/>
              <a:gd name="connsiteY11" fmla="*/ 517381 h 1598797"/>
              <a:gd name="connsiteX12" fmla="*/ 0 w 1034764"/>
              <a:gd name="connsiteY12" fmla="*/ 517382 h 1598797"/>
              <a:gd name="connsiteX13" fmla="*/ 517382 w 1034764"/>
              <a:gd name="connsiteY13" fmla="*/ 0 h 1598797"/>
              <a:gd name="connsiteX14" fmla="*/ 1034764 w 1034764"/>
              <a:gd name="connsiteY14" fmla="*/ 517382 h 1598797"/>
              <a:gd name="connsiteX15" fmla="*/ 621653 w 1034764"/>
              <a:gd name="connsiteY15" fmla="*/ 1024253 h 1598797"/>
              <a:gd name="connsiteX16" fmla="*/ 620527 w 1034764"/>
              <a:gd name="connsiteY16" fmla="*/ 1024366 h 1598797"/>
              <a:gd name="connsiteX17" fmla="*/ 662992 w 1034764"/>
              <a:gd name="connsiteY17" fmla="*/ 1598797 h 1598797"/>
              <a:gd name="connsiteX18" fmla="*/ 371775 w 1034764"/>
              <a:gd name="connsiteY18" fmla="*/ 1598797 h 1598797"/>
              <a:gd name="connsiteX19" fmla="*/ 414241 w 1034764"/>
              <a:gd name="connsiteY19" fmla="*/ 1024367 h 1598797"/>
              <a:gd name="connsiteX20" fmla="*/ 413112 w 1034764"/>
              <a:gd name="connsiteY20" fmla="*/ 1024253 h 1598797"/>
              <a:gd name="connsiteX21" fmla="*/ 0 w 1034764"/>
              <a:gd name="connsiteY21" fmla="*/ 517382 h 1598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34764" h="1598797">
                <a:moveTo>
                  <a:pt x="210916" y="535701"/>
                </a:moveTo>
                <a:cubicBezTo>
                  <a:pt x="207764" y="443901"/>
                  <a:pt x="249915" y="348683"/>
                  <a:pt x="331908" y="284049"/>
                </a:cubicBezTo>
                <a:cubicBezTo>
                  <a:pt x="463097" y="180634"/>
                  <a:pt x="646600" y="194675"/>
                  <a:pt x="741774" y="315409"/>
                </a:cubicBezTo>
                <a:cubicBezTo>
                  <a:pt x="631231" y="275026"/>
                  <a:pt x="502220" y="297941"/>
                  <a:pt x="403935" y="375418"/>
                </a:cubicBezTo>
                <a:cubicBezTo>
                  <a:pt x="305650" y="452895"/>
                  <a:pt x="253243" y="572989"/>
                  <a:pt x="266699" y="689905"/>
                </a:cubicBezTo>
                <a:lnTo>
                  <a:pt x="266698" y="689907"/>
                </a:lnTo>
                <a:cubicBezTo>
                  <a:pt x="231008" y="644631"/>
                  <a:pt x="212807" y="590781"/>
                  <a:pt x="210916" y="535701"/>
                </a:cubicBezTo>
                <a:close/>
                <a:moveTo>
                  <a:pt x="134938" y="517381"/>
                </a:moveTo>
                <a:cubicBezTo>
                  <a:pt x="134938" y="728600"/>
                  <a:pt x="306164" y="899826"/>
                  <a:pt x="517383" y="899826"/>
                </a:cubicBezTo>
                <a:cubicBezTo>
                  <a:pt x="728602" y="899826"/>
                  <a:pt x="899828" y="728600"/>
                  <a:pt x="899828" y="517381"/>
                </a:cubicBezTo>
                <a:cubicBezTo>
                  <a:pt x="899828" y="306162"/>
                  <a:pt x="728602" y="134936"/>
                  <a:pt x="517383" y="134936"/>
                </a:cubicBezTo>
                <a:cubicBezTo>
                  <a:pt x="306164" y="134936"/>
                  <a:pt x="134938" y="306162"/>
                  <a:pt x="134938" y="517381"/>
                </a:cubicBezTo>
                <a:close/>
                <a:moveTo>
                  <a:pt x="0" y="517382"/>
                </a:moveTo>
                <a:cubicBezTo>
                  <a:pt x="0" y="231640"/>
                  <a:pt x="231640" y="0"/>
                  <a:pt x="517382" y="0"/>
                </a:cubicBezTo>
                <a:cubicBezTo>
                  <a:pt x="803124" y="0"/>
                  <a:pt x="1034764" y="231640"/>
                  <a:pt x="1034764" y="517382"/>
                </a:cubicBezTo>
                <a:cubicBezTo>
                  <a:pt x="1034764" y="767406"/>
                  <a:pt x="857415" y="976008"/>
                  <a:pt x="621653" y="1024253"/>
                </a:cubicBezTo>
                <a:lnTo>
                  <a:pt x="620527" y="1024366"/>
                </a:lnTo>
                <a:lnTo>
                  <a:pt x="662992" y="1598797"/>
                </a:lnTo>
                <a:lnTo>
                  <a:pt x="371775" y="1598797"/>
                </a:lnTo>
                <a:lnTo>
                  <a:pt x="414241" y="1024367"/>
                </a:lnTo>
                <a:lnTo>
                  <a:pt x="413112" y="1024253"/>
                </a:lnTo>
                <a:cubicBezTo>
                  <a:pt x="177349" y="976008"/>
                  <a:pt x="0" y="767406"/>
                  <a:pt x="0" y="517382"/>
                </a:cubicBezTo>
                <a:close/>
              </a:path>
            </a:pathLst>
          </a:custGeom>
          <a:solidFill>
            <a:schemeClr val="bg1"/>
          </a:solidFill>
          <a:ln>
            <a:noFill/>
          </a:ln>
          <a:effectLst>
            <a:outerShdw blurRad="12700" dist="127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sz="1800"/>
          </a:p>
        </p:txBody>
      </p:sp>
      <p:grpSp>
        <p:nvGrpSpPr>
          <p:cNvPr id="9" name="Group 8"/>
          <p:cNvGrpSpPr/>
          <p:nvPr userDrawn="1"/>
        </p:nvGrpSpPr>
        <p:grpSpPr>
          <a:xfrm>
            <a:off x="-2206543" y="-73804"/>
            <a:ext cx="1977373" cy="612144"/>
            <a:chOff x="-2096383" y="21447"/>
            <a:chExt cx="1483030" cy="612144"/>
          </a:xfrm>
        </p:grpSpPr>
        <p:sp>
          <p:nvSpPr>
            <p:cNvPr id="10" name="TextBox 9"/>
            <p:cNvSpPr txBox="1"/>
            <p:nvPr userDrawn="1"/>
          </p:nvSpPr>
          <p:spPr>
            <a:xfrm>
              <a:off x="-2096383" y="21447"/>
              <a:ext cx="249107" cy="246221"/>
            </a:xfrm>
            <a:prstGeom prst="rect">
              <a:avLst/>
            </a:prstGeom>
            <a:noFill/>
          </p:spPr>
          <p:txBody>
            <a:bodyPr wrap="none" rtlCol="0">
              <a:spAutoFit/>
            </a:bodyPr>
            <a:lstStyle/>
            <a:p>
              <a:r>
                <a:rPr lang="en-US" sz="1000" dirty="0">
                  <a:latin typeface="Open Sans" panose="020B0606030504020204" pitchFamily="34" charset="0"/>
                  <a:ea typeface="Open Sans" panose="020B0606030504020204" pitchFamily="34" charset="0"/>
                  <a:cs typeface="Open Sans" panose="020B0606030504020204" pitchFamily="34" charset="0"/>
                </a:rPr>
                <a:t>By:</a:t>
              </a:r>
            </a:p>
          </p:txBody>
        </p:sp>
        <p:sp>
          <p:nvSpPr>
            <p:cNvPr id="11" name="TextBox 10"/>
            <p:cNvSpPr txBox="1"/>
            <p:nvPr userDrawn="1"/>
          </p:nvSpPr>
          <p:spPr>
            <a:xfrm>
              <a:off x="-1002010" y="387370"/>
              <a:ext cx="312827" cy="246221"/>
            </a:xfrm>
            <a:prstGeom prst="rect">
              <a:avLst/>
            </a:prstGeom>
            <a:noFill/>
          </p:spPr>
          <p:txBody>
            <a:bodyPr wrap="none" rtlCol="0">
              <a:spAutoFit/>
            </a:bodyPr>
            <a:lstStyle/>
            <a:p>
              <a:r>
                <a:rPr lang="en-US" sz="1000" dirty="0">
                  <a:latin typeface="Open Sans" panose="020B0606030504020204" pitchFamily="34" charset="0"/>
                  <a:ea typeface="Open Sans" panose="020B0606030504020204" pitchFamily="34" charset="0"/>
                  <a:cs typeface="Open Sans" panose="020B0606030504020204" pitchFamily="34" charset="0"/>
                </a:rPr>
                <a:t>.com</a:t>
              </a:r>
            </a:p>
          </p:txBody>
        </p:sp>
        <p:pic>
          <p:nvPicPr>
            <p:cNvPr id="12" name="Picture 11"/>
            <p:cNvPicPr>
              <a:picLocks noChangeAspect="1"/>
            </p:cNvPicPr>
            <p:nvPr userDrawn="1"/>
          </p:nvPicPr>
          <p:blipFill>
            <a:blip r:embed="rId13"/>
            <a:stretch>
              <a:fillRect/>
            </a:stretch>
          </p:blipFill>
          <p:spPr>
            <a:xfrm>
              <a:off x="-2018604" y="234547"/>
              <a:ext cx="1405251" cy="185944"/>
            </a:xfrm>
            <a:prstGeom prst="rect">
              <a:avLst/>
            </a:prstGeom>
          </p:spPr>
        </p:pic>
      </p:grpSp>
      <p:sp>
        <p:nvSpPr>
          <p:cNvPr id="13" name="Rectangle 12"/>
          <p:cNvSpPr/>
          <p:nvPr userDrawn="1"/>
        </p:nvSpPr>
        <p:spPr>
          <a:xfrm>
            <a:off x="-118532" y="6959601"/>
            <a:ext cx="1353256" cy="261610"/>
          </a:xfrm>
          <a:prstGeom prst="rect">
            <a:avLst/>
          </a:prstGeom>
        </p:spPr>
        <p:txBody>
          <a:bodyPr wrap="none">
            <a:spAutoFit/>
          </a:bodyPr>
          <a:lstStyle/>
          <a:p>
            <a:r>
              <a:rPr lang="en-US" sz="1100" b="0" i="0" dirty="0">
                <a:solidFill>
                  <a:srgbClr val="555555"/>
                </a:solidFill>
                <a:effectLst/>
                <a:latin typeface="Open Sans" panose="020B0606030504020204" pitchFamily="34" charset="0"/>
              </a:rPr>
              <a:t>© </a:t>
            </a:r>
            <a:r>
              <a:rPr lang="en-US" sz="1100" b="0" i="0" u="none" strike="noStrike" dirty="0">
                <a:solidFill>
                  <a:srgbClr val="A5CD28"/>
                </a:solidFill>
                <a:effectLst/>
                <a:latin typeface="Open Sans" panose="020B0606030504020204" pitchFamily="34" charset="0"/>
                <a:hlinkClick r:id="rId14" tooltip="PresentationGo!"/>
              </a:rPr>
              <a:t>presentationgo.com</a:t>
            </a:r>
            <a:endParaRPr lang="en-US" sz="1100" dirty="0"/>
          </a:p>
        </p:txBody>
      </p:sp>
    </p:spTree>
    <p:extLst>
      <p:ext uri="{BB962C8B-B14F-4D97-AF65-F5344CB8AC3E}">
        <p14:creationId xmlns:p14="http://schemas.microsoft.com/office/powerpoint/2010/main" val="3398986491"/>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png"/><Relationship Id="rId26" Type="http://schemas.openxmlformats.org/officeDocument/2006/relationships/image" Target="../media/image26.png"/><Relationship Id="rId3" Type="http://schemas.openxmlformats.org/officeDocument/2006/relationships/image" Target="../media/image3.png"/><Relationship Id="rId21" Type="http://schemas.openxmlformats.org/officeDocument/2006/relationships/image" Target="../media/image21.png"/><Relationship Id="rId34" Type="http://schemas.openxmlformats.org/officeDocument/2006/relationships/image" Target="../media/image34.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5" Type="http://schemas.openxmlformats.org/officeDocument/2006/relationships/image" Target="../media/image25.png"/><Relationship Id="rId33" Type="http://schemas.openxmlformats.org/officeDocument/2006/relationships/image" Target="../media/image33.png"/><Relationship Id="rId2" Type="http://schemas.openxmlformats.org/officeDocument/2006/relationships/notesSlide" Target="../notesSlides/notesSlide1.xml"/><Relationship Id="rId16" Type="http://schemas.openxmlformats.org/officeDocument/2006/relationships/image" Target="../media/image16.png"/><Relationship Id="rId20" Type="http://schemas.openxmlformats.org/officeDocument/2006/relationships/image" Target="../media/image20.png"/><Relationship Id="rId29" Type="http://schemas.openxmlformats.org/officeDocument/2006/relationships/image" Target="../media/image29.png"/><Relationship Id="rId1" Type="http://schemas.openxmlformats.org/officeDocument/2006/relationships/slideLayout" Target="../slideLayouts/slideLayout9.xml"/><Relationship Id="rId6" Type="http://schemas.openxmlformats.org/officeDocument/2006/relationships/image" Target="../media/image6.png"/><Relationship Id="rId11" Type="http://schemas.openxmlformats.org/officeDocument/2006/relationships/image" Target="../media/image11.png"/><Relationship Id="rId24" Type="http://schemas.openxmlformats.org/officeDocument/2006/relationships/image" Target="../media/image24.png"/><Relationship Id="rId32" Type="http://schemas.openxmlformats.org/officeDocument/2006/relationships/image" Target="../media/image32.png"/><Relationship Id="rId5" Type="http://schemas.openxmlformats.org/officeDocument/2006/relationships/image" Target="../media/image5.png"/><Relationship Id="rId15" Type="http://schemas.openxmlformats.org/officeDocument/2006/relationships/image" Target="../media/image15.png"/><Relationship Id="rId23" Type="http://schemas.openxmlformats.org/officeDocument/2006/relationships/image" Target="../media/image23.png"/><Relationship Id="rId28" Type="http://schemas.openxmlformats.org/officeDocument/2006/relationships/image" Target="../media/image28.png"/><Relationship Id="rId10" Type="http://schemas.openxmlformats.org/officeDocument/2006/relationships/image" Target="../media/image10.png"/><Relationship Id="rId19" Type="http://schemas.openxmlformats.org/officeDocument/2006/relationships/image" Target="../media/image19.png"/><Relationship Id="rId31" Type="http://schemas.openxmlformats.org/officeDocument/2006/relationships/image" Target="../media/image31.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 Id="rId22" Type="http://schemas.openxmlformats.org/officeDocument/2006/relationships/image" Target="../media/image22.png"/><Relationship Id="rId27" Type="http://schemas.openxmlformats.org/officeDocument/2006/relationships/image" Target="../media/image27.png"/><Relationship Id="rId30" Type="http://schemas.openxmlformats.org/officeDocument/2006/relationships/image" Target="../media/image30.png"/><Relationship Id="rId35"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29" name="Straight Connector 128">
            <a:extLst>
              <a:ext uri="{FF2B5EF4-FFF2-40B4-BE49-F238E27FC236}">
                <a16:creationId xmlns:a16="http://schemas.microsoft.com/office/drawing/2014/main" id="{570A1428-84CC-41EE-A06C-C0EFD78BCB89}"/>
              </a:ext>
            </a:extLst>
          </p:cNvPr>
          <p:cNvCxnSpPr/>
          <p:nvPr/>
        </p:nvCxnSpPr>
        <p:spPr>
          <a:xfrm>
            <a:off x="6903047" y="5784975"/>
            <a:ext cx="4621382" cy="3"/>
          </a:xfrm>
          <a:prstGeom prst="line">
            <a:avLst/>
          </a:prstGeom>
          <a:ln w="635000" cap="rnd">
            <a:solidFill>
              <a:srgbClr val="C048A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570A1428-84CC-41EE-A06C-C0EFD78BCB89}"/>
              </a:ext>
            </a:extLst>
          </p:cNvPr>
          <p:cNvCxnSpPr/>
          <p:nvPr/>
        </p:nvCxnSpPr>
        <p:spPr>
          <a:xfrm>
            <a:off x="765347" y="2262475"/>
            <a:ext cx="4621382" cy="3"/>
          </a:xfrm>
          <a:prstGeom prst="line">
            <a:avLst/>
          </a:prstGeom>
          <a:ln w="635000" cap="rnd">
            <a:solidFill>
              <a:srgbClr val="C048A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2C2BFAE1-45D3-4B3B-81D2-0BF25FA84FB8}"/>
              </a:ext>
            </a:extLst>
          </p:cNvPr>
          <p:cNvSpPr>
            <a:spLocks noGrp="1"/>
          </p:cNvSpPr>
          <p:nvPr>
            <p:ph type="title"/>
          </p:nvPr>
        </p:nvSpPr>
        <p:spPr>
          <a:xfrm>
            <a:off x="2880184" y="283738"/>
            <a:ext cx="6760698" cy="690482"/>
          </a:xfrm>
        </p:spPr>
        <p:txBody>
          <a:bodyPr>
            <a:noAutofit/>
          </a:bodyPr>
          <a:lstStyle/>
          <a:p>
            <a:pPr algn="ctr"/>
            <a:r>
              <a:rPr lang="en-GB" sz="5400" dirty="0">
                <a:solidFill>
                  <a:srgbClr val="C048A1"/>
                </a:solidFill>
              </a:rPr>
              <a:t>MUSIC </a:t>
            </a:r>
            <a:r>
              <a:rPr lang="en-GB" sz="3600" dirty="0">
                <a:solidFill>
                  <a:srgbClr val="C048A1"/>
                </a:solidFill>
              </a:rPr>
              <a:t>AT KEELBY (Charanga)</a:t>
            </a:r>
            <a:endParaRPr lang="en-US" sz="3600" dirty="0">
              <a:solidFill>
                <a:srgbClr val="C048A1"/>
              </a:solidFill>
            </a:endParaRPr>
          </a:p>
        </p:txBody>
      </p:sp>
      <p:grpSp>
        <p:nvGrpSpPr>
          <p:cNvPr id="13" name="Group 12">
            <a:extLst>
              <a:ext uri="{FF2B5EF4-FFF2-40B4-BE49-F238E27FC236}">
                <a16:creationId xmlns:a16="http://schemas.microsoft.com/office/drawing/2014/main" id="{425DB897-F32F-412D-A261-6EC186631061}"/>
              </a:ext>
            </a:extLst>
          </p:cNvPr>
          <p:cNvGrpSpPr/>
          <p:nvPr/>
        </p:nvGrpSpPr>
        <p:grpSpPr>
          <a:xfrm>
            <a:off x="3293065" y="2288523"/>
            <a:ext cx="6510175" cy="3496452"/>
            <a:chOff x="1475820" y="2305589"/>
            <a:chExt cx="7728733" cy="2834645"/>
          </a:xfrm>
          <a:solidFill>
            <a:srgbClr val="C048A1"/>
          </a:solidFill>
        </p:grpSpPr>
        <p:sp>
          <p:nvSpPr>
            <p:cNvPr id="7" name="Arc 6">
              <a:extLst>
                <a:ext uri="{FF2B5EF4-FFF2-40B4-BE49-F238E27FC236}">
                  <a16:creationId xmlns:a16="http://schemas.microsoft.com/office/drawing/2014/main" id="{BA91558A-868E-4BAB-A985-3853974396E1}"/>
                </a:ext>
              </a:extLst>
            </p:cNvPr>
            <p:cNvSpPr/>
            <p:nvPr/>
          </p:nvSpPr>
          <p:spPr>
            <a:xfrm>
              <a:off x="6186325" y="2305594"/>
              <a:ext cx="1417320" cy="1417320"/>
            </a:xfrm>
            <a:prstGeom prst="arc">
              <a:avLst>
                <a:gd name="adj1" fmla="val 16211550"/>
                <a:gd name="adj2" fmla="val 5391112"/>
              </a:avLst>
            </a:prstGeom>
            <a:solidFill>
              <a:srgbClr val="C048A1"/>
            </a:solidFill>
            <a:ln w="635000">
              <a:solidFill>
                <a:srgbClr val="C048A1"/>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38" name="Arc 37">
              <a:extLst>
                <a:ext uri="{FF2B5EF4-FFF2-40B4-BE49-F238E27FC236}">
                  <a16:creationId xmlns:a16="http://schemas.microsoft.com/office/drawing/2014/main" id="{4E7EC504-D364-49F4-9BCD-39BD9340E988}"/>
                </a:ext>
              </a:extLst>
            </p:cNvPr>
            <p:cNvSpPr/>
            <p:nvPr/>
          </p:nvSpPr>
          <p:spPr>
            <a:xfrm rot="10800000">
              <a:off x="3011873" y="3722914"/>
              <a:ext cx="1417320" cy="1417320"/>
            </a:xfrm>
            <a:prstGeom prst="arc">
              <a:avLst>
                <a:gd name="adj1" fmla="val 16211550"/>
                <a:gd name="adj2" fmla="val 5391112"/>
              </a:avLst>
            </a:prstGeom>
            <a:grpFill/>
            <a:ln w="635000">
              <a:solidFill>
                <a:srgbClr val="C048A1"/>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cxnSp>
          <p:nvCxnSpPr>
            <p:cNvPr id="9" name="Straight Connector 8">
              <a:extLst>
                <a:ext uri="{FF2B5EF4-FFF2-40B4-BE49-F238E27FC236}">
                  <a16:creationId xmlns:a16="http://schemas.microsoft.com/office/drawing/2014/main" id="{ECB72E78-9188-4053-B2B2-F2FB7A719315}"/>
                </a:ext>
              </a:extLst>
            </p:cNvPr>
            <p:cNvCxnSpPr>
              <a:cxnSpLocks/>
            </p:cNvCxnSpPr>
            <p:nvPr/>
          </p:nvCxnSpPr>
          <p:spPr>
            <a:xfrm flipV="1">
              <a:off x="3685084" y="3722912"/>
              <a:ext cx="3245350" cy="4"/>
            </a:xfrm>
            <a:prstGeom prst="line">
              <a:avLst/>
            </a:prstGeom>
            <a:grpFill/>
            <a:ln w="635000">
              <a:solidFill>
                <a:srgbClr val="C048A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4E57699-59F1-4F0D-827E-E23691CF6BD8}"/>
                </a:ext>
              </a:extLst>
            </p:cNvPr>
            <p:cNvCxnSpPr>
              <a:cxnSpLocks/>
              <a:stCxn id="38" idx="0"/>
            </p:cNvCxnSpPr>
            <p:nvPr/>
          </p:nvCxnSpPr>
          <p:spPr>
            <a:xfrm>
              <a:off x="3718153" y="5140230"/>
              <a:ext cx="5486400" cy="0"/>
            </a:xfrm>
            <a:prstGeom prst="line">
              <a:avLst/>
            </a:prstGeom>
            <a:grpFill/>
            <a:ln w="635000" cap="rnd">
              <a:solidFill>
                <a:srgbClr val="C048A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570A1428-84CC-41EE-A06C-C0EFD78BCB89}"/>
                </a:ext>
              </a:extLst>
            </p:cNvPr>
            <p:cNvCxnSpPr/>
            <p:nvPr/>
          </p:nvCxnSpPr>
          <p:spPr>
            <a:xfrm>
              <a:off x="1475820" y="2305589"/>
              <a:ext cx="5486400" cy="4"/>
            </a:xfrm>
            <a:prstGeom prst="line">
              <a:avLst/>
            </a:prstGeom>
            <a:grpFill/>
            <a:ln w="635000" cap="rnd">
              <a:solidFill>
                <a:srgbClr val="C048A1"/>
              </a:solidFill>
            </a:ln>
          </p:spPr>
          <p:style>
            <a:lnRef idx="1">
              <a:schemeClr val="accent1"/>
            </a:lnRef>
            <a:fillRef idx="0">
              <a:schemeClr val="accent1"/>
            </a:fillRef>
            <a:effectRef idx="0">
              <a:schemeClr val="accent1"/>
            </a:effectRef>
            <a:fontRef idx="minor">
              <a:schemeClr val="tx1"/>
            </a:fontRef>
          </p:style>
        </p:cxnSp>
      </p:grpSp>
      <p:cxnSp>
        <p:nvCxnSpPr>
          <p:cNvPr id="130" name="Straight Connector 129">
            <a:extLst>
              <a:ext uri="{FF2B5EF4-FFF2-40B4-BE49-F238E27FC236}">
                <a16:creationId xmlns:a16="http://schemas.microsoft.com/office/drawing/2014/main" id="{E513FD9F-1DD5-41DA-8405-8E73E998EF78}"/>
              </a:ext>
            </a:extLst>
          </p:cNvPr>
          <p:cNvCxnSpPr>
            <a:cxnSpLocks/>
          </p:cNvCxnSpPr>
          <p:nvPr/>
        </p:nvCxnSpPr>
        <p:spPr>
          <a:xfrm>
            <a:off x="7049797" y="5802000"/>
            <a:ext cx="4470194" cy="0"/>
          </a:xfrm>
          <a:prstGeom prst="line">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513FD9F-1DD5-41DA-8405-8E73E998EF78}"/>
              </a:ext>
            </a:extLst>
          </p:cNvPr>
          <p:cNvCxnSpPr>
            <a:cxnSpLocks/>
          </p:cNvCxnSpPr>
          <p:nvPr/>
        </p:nvCxnSpPr>
        <p:spPr>
          <a:xfrm>
            <a:off x="497594" y="2279406"/>
            <a:ext cx="4470194" cy="0"/>
          </a:xfrm>
          <a:prstGeom prst="line">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89" name="Arc 88">
            <a:extLst>
              <a:ext uri="{FF2B5EF4-FFF2-40B4-BE49-F238E27FC236}">
                <a16:creationId xmlns:a16="http://schemas.microsoft.com/office/drawing/2014/main" id="{9ED5088A-9F28-4B05-8020-8D5FE0968BD2}"/>
              </a:ext>
            </a:extLst>
          </p:cNvPr>
          <p:cNvSpPr/>
          <p:nvPr/>
        </p:nvSpPr>
        <p:spPr>
          <a:xfrm rot="10800000">
            <a:off x="4760101" y="4440736"/>
            <a:ext cx="486723" cy="914560"/>
          </a:xfrm>
          <a:prstGeom prst="arc">
            <a:avLst>
              <a:gd name="adj1" fmla="val 16211550"/>
              <a:gd name="adj2" fmla="val 5391112"/>
            </a:avLst>
          </a:prstGeom>
          <a:ln w="22225">
            <a:solidFill>
              <a:schemeClr val="tx1">
                <a:lumMod val="65000"/>
                <a:lumOff val="35000"/>
              </a:schemeClr>
            </a:solidFill>
            <a:prstDash val="sysDash"/>
            <a:headEnd type="triangl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90" name="Arc 89">
            <a:extLst>
              <a:ext uri="{FF2B5EF4-FFF2-40B4-BE49-F238E27FC236}">
                <a16:creationId xmlns:a16="http://schemas.microsoft.com/office/drawing/2014/main" id="{4E010217-4374-4F88-89CA-F8F336E6FB11}"/>
              </a:ext>
            </a:extLst>
          </p:cNvPr>
          <p:cNvSpPr/>
          <p:nvPr/>
        </p:nvSpPr>
        <p:spPr>
          <a:xfrm>
            <a:off x="7356203" y="2751881"/>
            <a:ext cx="367695" cy="865161"/>
          </a:xfrm>
          <a:prstGeom prst="arc">
            <a:avLst>
              <a:gd name="adj1" fmla="val 16211550"/>
              <a:gd name="adj2" fmla="val 5391112"/>
            </a:avLst>
          </a:prstGeom>
          <a:ln w="22225">
            <a:solidFill>
              <a:schemeClr val="tx1">
                <a:lumMod val="65000"/>
                <a:lumOff val="35000"/>
              </a:schemeClr>
            </a:solidFill>
            <a:prstDash val="sysDash"/>
            <a:headEnd type="none"/>
            <a:tailEnd type="triangl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cxnSp>
        <p:nvCxnSpPr>
          <p:cNvPr id="92" name="Straight Arrow Connector 91">
            <a:extLst>
              <a:ext uri="{FF2B5EF4-FFF2-40B4-BE49-F238E27FC236}">
                <a16:creationId xmlns:a16="http://schemas.microsoft.com/office/drawing/2014/main" id="{AC8433A8-79C4-45BA-A932-25675C38CA10}"/>
              </a:ext>
            </a:extLst>
          </p:cNvPr>
          <p:cNvCxnSpPr/>
          <p:nvPr/>
        </p:nvCxnSpPr>
        <p:spPr>
          <a:xfrm>
            <a:off x="852639" y="1894205"/>
            <a:ext cx="1190951" cy="0"/>
          </a:xfrm>
          <a:prstGeom prst="straightConnector1">
            <a:avLst/>
          </a:prstGeom>
          <a:ln w="22225">
            <a:solidFill>
              <a:schemeClr val="tx1">
                <a:lumMod val="65000"/>
                <a:lumOff val="35000"/>
              </a:schemeClr>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grpSp>
        <p:nvGrpSpPr>
          <p:cNvPr id="91" name="Group 90">
            <a:extLst>
              <a:ext uri="{FF2B5EF4-FFF2-40B4-BE49-F238E27FC236}">
                <a16:creationId xmlns:a16="http://schemas.microsoft.com/office/drawing/2014/main" id="{D05B321D-7F3B-4C53-9293-892ED3AF2BAD}"/>
              </a:ext>
            </a:extLst>
          </p:cNvPr>
          <p:cNvGrpSpPr/>
          <p:nvPr/>
        </p:nvGrpSpPr>
        <p:grpSpPr>
          <a:xfrm>
            <a:off x="8536166" y="1038553"/>
            <a:ext cx="2983325" cy="976258"/>
            <a:chOff x="6974393" y="3025362"/>
            <a:chExt cx="1925752" cy="976258"/>
          </a:xfrm>
        </p:grpSpPr>
        <p:sp>
          <p:nvSpPr>
            <p:cNvPr id="94" name="TextBox 93">
              <a:extLst>
                <a:ext uri="{FF2B5EF4-FFF2-40B4-BE49-F238E27FC236}">
                  <a16:creationId xmlns:a16="http://schemas.microsoft.com/office/drawing/2014/main" id="{825DF6F0-0F2F-4427-BF9C-C01506C82B27}"/>
                </a:ext>
              </a:extLst>
            </p:cNvPr>
            <p:cNvSpPr txBox="1"/>
            <p:nvPr/>
          </p:nvSpPr>
          <p:spPr>
            <a:xfrm>
              <a:off x="6974393" y="3025362"/>
              <a:ext cx="1925752" cy="400110"/>
            </a:xfrm>
            <a:prstGeom prst="rect">
              <a:avLst/>
            </a:prstGeom>
            <a:noFill/>
          </p:spPr>
          <p:txBody>
            <a:bodyPr wrap="square" lIns="0" rIns="0" rtlCol="0" anchor="b">
              <a:spAutoFit/>
            </a:bodyPr>
            <a:lstStyle/>
            <a:p>
              <a:r>
                <a:rPr lang="en-US" sz="2000" b="1" noProof="1"/>
                <a:t>Beech Class</a:t>
              </a:r>
            </a:p>
          </p:txBody>
        </p:sp>
        <p:sp>
          <p:nvSpPr>
            <p:cNvPr id="95" name="TextBox 94">
              <a:extLst>
                <a:ext uri="{FF2B5EF4-FFF2-40B4-BE49-F238E27FC236}">
                  <a16:creationId xmlns:a16="http://schemas.microsoft.com/office/drawing/2014/main" id="{9AD4C507-B9BC-416E-83C4-AA351261035A}"/>
                </a:ext>
              </a:extLst>
            </p:cNvPr>
            <p:cNvSpPr txBox="1"/>
            <p:nvPr/>
          </p:nvSpPr>
          <p:spPr>
            <a:xfrm>
              <a:off x="6979504" y="3293734"/>
              <a:ext cx="1920641" cy="707886"/>
            </a:xfrm>
            <a:prstGeom prst="rect">
              <a:avLst/>
            </a:prstGeom>
            <a:noFill/>
          </p:spPr>
          <p:txBody>
            <a:bodyPr wrap="square" lIns="0" rIns="0" rtlCol="0" anchor="t">
              <a:spAutoFit/>
            </a:bodyPr>
            <a:lstStyle/>
            <a:p>
              <a:r>
                <a:rPr lang="en-US" sz="1000" noProof="1">
                  <a:solidFill>
                    <a:schemeClr val="tx1">
                      <a:lumMod val="65000"/>
                      <a:lumOff val="35000"/>
                    </a:schemeClr>
                  </a:solidFill>
                </a:rPr>
                <a:t>Listen and Appraise. Continuue to understand pulse, rhythm, Sing songs, raps. Playing instruments, Glocks, recorders or band instruments. Sing, play, improvise and play  back compositions.</a:t>
              </a:r>
            </a:p>
          </p:txBody>
        </p:sp>
      </p:grpSp>
      <p:grpSp>
        <p:nvGrpSpPr>
          <p:cNvPr id="105" name="Group 104">
            <a:extLst>
              <a:ext uri="{FF2B5EF4-FFF2-40B4-BE49-F238E27FC236}">
                <a16:creationId xmlns:a16="http://schemas.microsoft.com/office/drawing/2014/main" id="{1F2AEB31-7862-471C-A051-41BBC3DA4D51}"/>
              </a:ext>
            </a:extLst>
          </p:cNvPr>
          <p:cNvGrpSpPr/>
          <p:nvPr/>
        </p:nvGrpSpPr>
        <p:grpSpPr>
          <a:xfrm>
            <a:off x="298007" y="2673924"/>
            <a:ext cx="3683154" cy="974881"/>
            <a:chOff x="249702" y="4757378"/>
            <a:chExt cx="2202816" cy="974881"/>
          </a:xfrm>
        </p:grpSpPr>
        <p:sp>
          <p:nvSpPr>
            <p:cNvPr id="106" name="TextBox 105">
              <a:extLst>
                <a:ext uri="{FF2B5EF4-FFF2-40B4-BE49-F238E27FC236}">
                  <a16:creationId xmlns:a16="http://schemas.microsoft.com/office/drawing/2014/main" id="{E6E5D3B4-9466-4DEF-9084-6EB4550BA882}"/>
                </a:ext>
              </a:extLst>
            </p:cNvPr>
            <p:cNvSpPr txBox="1"/>
            <p:nvPr/>
          </p:nvSpPr>
          <p:spPr>
            <a:xfrm>
              <a:off x="249702" y="4757378"/>
              <a:ext cx="2202816" cy="400110"/>
            </a:xfrm>
            <a:prstGeom prst="rect">
              <a:avLst/>
            </a:prstGeom>
            <a:noFill/>
          </p:spPr>
          <p:txBody>
            <a:bodyPr wrap="square" lIns="0" rIns="0" rtlCol="0" anchor="b">
              <a:spAutoFit/>
            </a:bodyPr>
            <a:lstStyle/>
            <a:p>
              <a:r>
                <a:rPr lang="en-US" sz="2000" b="1" noProof="1"/>
                <a:t>Acorn Class</a:t>
              </a:r>
            </a:p>
          </p:txBody>
        </p:sp>
        <p:sp>
          <p:nvSpPr>
            <p:cNvPr id="107" name="TextBox 106">
              <a:extLst>
                <a:ext uri="{FF2B5EF4-FFF2-40B4-BE49-F238E27FC236}">
                  <a16:creationId xmlns:a16="http://schemas.microsoft.com/office/drawing/2014/main" id="{50892764-E439-4945-B8E6-F007FC8A8440}"/>
                </a:ext>
              </a:extLst>
            </p:cNvPr>
            <p:cNvSpPr txBox="1"/>
            <p:nvPr/>
          </p:nvSpPr>
          <p:spPr>
            <a:xfrm>
              <a:off x="254522" y="5024373"/>
              <a:ext cx="1991851" cy="707886"/>
            </a:xfrm>
            <a:prstGeom prst="rect">
              <a:avLst/>
            </a:prstGeom>
            <a:noFill/>
          </p:spPr>
          <p:txBody>
            <a:bodyPr wrap="square" lIns="0" rIns="0" rtlCol="0" anchor="t">
              <a:spAutoFit/>
            </a:bodyPr>
            <a:lstStyle/>
            <a:p>
              <a:r>
                <a:rPr lang="en-US" sz="1000" noProof="1">
                  <a:solidFill>
                    <a:schemeClr val="tx1">
                      <a:lumMod val="65000"/>
                      <a:lumOff val="35000"/>
                    </a:schemeClr>
                  </a:solidFill>
                </a:rPr>
                <a:t>Begins to build up a repertoire of songs and dances. Explores the different sounds of intruments.  Initiates new combinations of movement and gesture in order to express and respond to feelings, ideas and experiences.</a:t>
              </a:r>
            </a:p>
          </p:txBody>
        </p:sp>
      </p:grpSp>
      <p:grpSp>
        <p:nvGrpSpPr>
          <p:cNvPr id="123" name="Group 122">
            <a:extLst>
              <a:ext uri="{FF2B5EF4-FFF2-40B4-BE49-F238E27FC236}">
                <a16:creationId xmlns:a16="http://schemas.microsoft.com/office/drawing/2014/main" id="{9F295EA6-9373-4E6A-971B-1D1A52E16064}"/>
              </a:ext>
            </a:extLst>
          </p:cNvPr>
          <p:cNvGrpSpPr/>
          <p:nvPr/>
        </p:nvGrpSpPr>
        <p:grpSpPr>
          <a:xfrm>
            <a:off x="3356432" y="2273049"/>
            <a:ext cx="6441292" cy="3521039"/>
            <a:chOff x="1475820" y="2305589"/>
            <a:chExt cx="7646957" cy="2834645"/>
          </a:xfrm>
        </p:grpSpPr>
        <p:sp>
          <p:nvSpPr>
            <p:cNvPr id="124" name="Arc 123">
              <a:extLst>
                <a:ext uri="{FF2B5EF4-FFF2-40B4-BE49-F238E27FC236}">
                  <a16:creationId xmlns:a16="http://schemas.microsoft.com/office/drawing/2014/main" id="{F2E49456-4956-4891-9EE2-EE4551A71AFA}"/>
                </a:ext>
              </a:extLst>
            </p:cNvPr>
            <p:cNvSpPr/>
            <p:nvPr/>
          </p:nvSpPr>
          <p:spPr>
            <a:xfrm>
              <a:off x="6186325" y="2305594"/>
              <a:ext cx="1417320" cy="1417320"/>
            </a:xfrm>
            <a:prstGeom prst="arc">
              <a:avLst>
                <a:gd name="adj1" fmla="val 16211550"/>
                <a:gd name="adj2" fmla="val 5391112"/>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25" name="Arc 124">
              <a:extLst>
                <a:ext uri="{FF2B5EF4-FFF2-40B4-BE49-F238E27FC236}">
                  <a16:creationId xmlns:a16="http://schemas.microsoft.com/office/drawing/2014/main" id="{CCD3104B-4EC0-4732-976B-E61B97F1EEDD}"/>
                </a:ext>
              </a:extLst>
            </p:cNvPr>
            <p:cNvSpPr/>
            <p:nvPr/>
          </p:nvSpPr>
          <p:spPr>
            <a:xfrm rot="10800000">
              <a:off x="2930098" y="3722914"/>
              <a:ext cx="1417320" cy="1417320"/>
            </a:xfrm>
            <a:prstGeom prst="arc">
              <a:avLst>
                <a:gd name="adj1" fmla="val 16211550"/>
                <a:gd name="adj2" fmla="val 5391112"/>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cxnSp>
          <p:nvCxnSpPr>
            <p:cNvPr id="126" name="Straight Connector 125">
              <a:extLst>
                <a:ext uri="{FF2B5EF4-FFF2-40B4-BE49-F238E27FC236}">
                  <a16:creationId xmlns:a16="http://schemas.microsoft.com/office/drawing/2014/main" id="{C2655F35-FEEA-48D3-8653-958B1F07682E}"/>
                </a:ext>
              </a:extLst>
            </p:cNvPr>
            <p:cNvCxnSpPr>
              <a:cxnSpLocks/>
              <a:endCxn id="124" idx="2"/>
            </p:cNvCxnSpPr>
            <p:nvPr/>
          </p:nvCxnSpPr>
          <p:spPr>
            <a:xfrm flipV="1">
              <a:off x="3685084" y="3722912"/>
              <a:ext cx="3211733" cy="7"/>
            </a:xfrm>
            <a:prstGeom prst="line">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D66702A1-B247-4A57-80A9-A8B943239AC6}"/>
                </a:ext>
              </a:extLst>
            </p:cNvPr>
            <p:cNvCxnSpPr>
              <a:cxnSpLocks/>
            </p:cNvCxnSpPr>
            <p:nvPr/>
          </p:nvCxnSpPr>
          <p:spPr>
            <a:xfrm>
              <a:off x="3718153" y="5140230"/>
              <a:ext cx="5404624" cy="0"/>
            </a:xfrm>
            <a:prstGeom prst="line">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E513FD9F-1DD5-41DA-8405-8E73E998EF78}"/>
                </a:ext>
              </a:extLst>
            </p:cNvPr>
            <p:cNvCxnSpPr>
              <a:cxnSpLocks/>
            </p:cNvCxnSpPr>
            <p:nvPr/>
          </p:nvCxnSpPr>
          <p:spPr>
            <a:xfrm>
              <a:off x="1475820" y="2305589"/>
              <a:ext cx="5306914" cy="0"/>
            </a:xfrm>
            <a:prstGeom prst="line">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
        <p:nvSpPr>
          <p:cNvPr id="37" name="Oval 36">
            <a:extLst>
              <a:ext uri="{FF2B5EF4-FFF2-40B4-BE49-F238E27FC236}">
                <a16:creationId xmlns:a16="http://schemas.microsoft.com/office/drawing/2014/main" id="{CE512246-2643-4F76-B534-1711CA5DDB29}"/>
              </a:ext>
            </a:extLst>
          </p:cNvPr>
          <p:cNvSpPr/>
          <p:nvPr/>
        </p:nvSpPr>
        <p:spPr>
          <a:xfrm>
            <a:off x="8238605" y="5223036"/>
            <a:ext cx="763571" cy="763571"/>
          </a:xfrm>
          <a:prstGeom prst="ellipse">
            <a:avLst/>
          </a:prstGeom>
          <a:solidFill>
            <a:schemeClr val="bg1"/>
          </a:solidFill>
          <a:ln>
            <a:solidFill>
              <a:srgbClr val="7030A0"/>
            </a:solidFill>
          </a:ln>
          <a:effectLst>
            <a:outerShdw blurRad="101600" dist="19050" dir="5400000" algn="ctr" rotWithShape="0">
              <a:srgbClr val="000000">
                <a:alpha val="63000"/>
              </a:srgbClr>
            </a:outerShdw>
          </a:effectLst>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36" name="Oval 35">
            <a:extLst>
              <a:ext uri="{FF2B5EF4-FFF2-40B4-BE49-F238E27FC236}">
                <a16:creationId xmlns:a16="http://schemas.microsoft.com/office/drawing/2014/main" id="{53C6E333-DC08-412B-85B1-0B37F47ED578}"/>
              </a:ext>
            </a:extLst>
          </p:cNvPr>
          <p:cNvSpPr/>
          <p:nvPr/>
        </p:nvSpPr>
        <p:spPr>
          <a:xfrm>
            <a:off x="4878457" y="5290556"/>
            <a:ext cx="763571" cy="763571"/>
          </a:xfrm>
          <a:prstGeom prst="ellipse">
            <a:avLst/>
          </a:prstGeom>
          <a:solidFill>
            <a:schemeClr val="bg1"/>
          </a:solidFill>
          <a:ln>
            <a:solidFill>
              <a:srgbClr val="7030A0"/>
            </a:solidFill>
          </a:ln>
          <a:effectLst>
            <a:outerShdw blurRad="101600" dist="19050" dir="5400000" algn="ctr" rotWithShape="0">
              <a:srgbClr val="000000">
                <a:alpha val="63000"/>
              </a:srgbClr>
            </a:outerShdw>
          </a:effectLst>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26" name="Oval 25">
            <a:extLst>
              <a:ext uri="{FF2B5EF4-FFF2-40B4-BE49-F238E27FC236}">
                <a16:creationId xmlns:a16="http://schemas.microsoft.com/office/drawing/2014/main" id="{0ED586BA-7236-43AA-85C0-6522BD4A1424}"/>
              </a:ext>
            </a:extLst>
          </p:cNvPr>
          <p:cNvSpPr/>
          <p:nvPr/>
        </p:nvSpPr>
        <p:spPr>
          <a:xfrm>
            <a:off x="4350039" y="3659695"/>
            <a:ext cx="763571" cy="763571"/>
          </a:xfrm>
          <a:prstGeom prst="ellipse">
            <a:avLst/>
          </a:prstGeom>
          <a:solidFill>
            <a:schemeClr val="bg1"/>
          </a:solidFill>
          <a:ln>
            <a:solidFill>
              <a:srgbClr val="7030A0"/>
            </a:solidFill>
          </a:ln>
          <a:effectLst>
            <a:outerShdw blurRad="101600" dist="19050" dir="5400000" algn="ctr" rotWithShape="0">
              <a:srgbClr val="000000">
                <a:alpha val="63000"/>
              </a:srgbClr>
            </a:outerShdw>
          </a:effectLst>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33" name="Oval 32">
            <a:extLst>
              <a:ext uri="{FF2B5EF4-FFF2-40B4-BE49-F238E27FC236}">
                <a16:creationId xmlns:a16="http://schemas.microsoft.com/office/drawing/2014/main" id="{9C944C50-800D-4ED3-A095-E15D9F1253BE}"/>
              </a:ext>
            </a:extLst>
          </p:cNvPr>
          <p:cNvSpPr/>
          <p:nvPr/>
        </p:nvSpPr>
        <p:spPr>
          <a:xfrm>
            <a:off x="7467445" y="3616255"/>
            <a:ext cx="763571" cy="763571"/>
          </a:xfrm>
          <a:prstGeom prst="ellipse">
            <a:avLst/>
          </a:prstGeom>
          <a:solidFill>
            <a:schemeClr val="bg1"/>
          </a:solidFill>
          <a:ln>
            <a:solidFill>
              <a:srgbClr val="7030A0"/>
            </a:solidFill>
          </a:ln>
          <a:effectLst>
            <a:outerShdw blurRad="101600" dist="19050" dir="5400000" algn="ctr" rotWithShape="0">
              <a:srgbClr val="000000">
                <a:alpha val="63000"/>
              </a:srgbClr>
            </a:outerShdw>
          </a:effectLst>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25" name="Oval 24">
            <a:extLst>
              <a:ext uri="{FF2B5EF4-FFF2-40B4-BE49-F238E27FC236}">
                <a16:creationId xmlns:a16="http://schemas.microsoft.com/office/drawing/2014/main" id="{9410F4CE-3E97-4570-A807-A514472A5A4E}"/>
              </a:ext>
            </a:extLst>
          </p:cNvPr>
          <p:cNvSpPr/>
          <p:nvPr/>
        </p:nvSpPr>
        <p:spPr>
          <a:xfrm>
            <a:off x="6485206" y="1937548"/>
            <a:ext cx="763571" cy="763571"/>
          </a:xfrm>
          <a:prstGeom prst="ellipse">
            <a:avLst/>
          </a:prstGeom>
          <a:solidFill>
            <a:schemeClr val="bg1"/>
          </a:solidFill>
          <a:ln>
            <a:solidFill>
              <a:srgbClr val="7030A0"/>
            </a:solidFill>
          </a:ln>
          <a:effectLst>
            <a:outerShdw blurRad="101600" dist="19050" dir="5400000" algn="ctr" rotWithShape="0">
              <a:srgbClr val="000000">
                <a:alpha val="63000"/>
              </a:srgbClr>
            </a:outerShdw>
          </a:effectLst>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grpSp>
        <p:nvGrpSpPr>
          <p:cNvPr id="131" name="Group 130">
            <a:extLst>
              <a:ext uri="{FF2B5EF4-FFF2-40B4-BE49-F238E27FC236}">
                <a16:creationId xmlns:a16="http://schemas.microsoft.com/office/drawing/2014/main" id="{D05B321D-7F3B-4C53-9293-892ED3AF2BAD}"/>
              </a:ext>
            </a:extLst>
          </p:cNvPr>
          <p:cNvGrpSpPr/>
          <p:nvPr/>
        </p:nvGrpSpPr>
        <p:grpSpPr>
          <a:xfrm>
            <a:off x="2151925" y="860320"/>
            <a:ext cx="4396228" cy="975101"/>
            <a:chOff x="6974393" y="3025362"/>
            <a:chExt cx="1925752" cy="975101"/>
          </a:xfrm>
        </p:grpSpPr>
        <p:sp>
          <p:nvSpPr>
            <p:cNvPr id="132" name="TextBox 131">
              <a:extLst>
                <a:ext uri="{FF2B5EF4-FFF2-40B4-BE49-F238E27FC236}">
                  <a16:creationId xmlns:a16="http://schemas.microsoft.com/office/drawing/2014/main" id="{825DF6F0-0F2F-4427-BF9C-C01506C82B27}"/>
                </a:ext>
              </a:extLst>
            </p:cNvPr>
            <p:cNvSpPr txBox="1"/>
            <p:nvPr/>
          </p:nvSpPr>
          <p:spPr>
            <a:xfrm>
              <a:off x="6974393" y="3025362"/>
              <a:ext cx="1925752" cy="400110"/>
            </a:xfrm>
            <a:prstGeom prst="rect">
              <a:avLst/>
            </a:prstGeom>
            <a:noFill/>
          </p:spPr>
          <p:txBody>
            <a:bodyPr wrap="square" lIns="0" rIns="0" rtlCol="0" anchor="b">
              <a:spAutoFit/>
            </a:bodyPr>
            <a:lstStyle/>
            <a:p>
              <a:r>
                <a:rPr lang="en-US" sz="2000" b="1" noProof="1"/>
                <a:t>Willow Class</a:t>
              </a:r>
            </a:p>
          </p:txBody>
        </p:sp>
        <p:sp>
          <p:nvSpPr>
            <p:cNvPr id="133" name="TextBox 132">
              <a:extLst>
                <a:ext uri="{FF2B5EF4-FFF2-40B4-BE49-F238E27FC236}">
                  <a16:creationId xmlns:a16="http://schemas.microsoft.com/office/drawing/2014/main" id="{9AD4C507-B9BC-416E-83C4-AA351261035A}"/>
                </a:ext>
              </a:extLst>
            </p:cNvPr>
            <p:cNvSpPr txBox="1"/>
            <p:nvPr/>
          </p:nvSpPr>
          <p:spPr>
            <a:xfrm>
              <a:off x="6979504" y="3292577"/>
              <a:ext cx="1638450" cy="707886"/>
            </a:xfrm>
            <a:prstGeom prst="rect">
              <a:avLst/>
            </a:prstGeom>
            <a:noFill/>
          </p:spPr>
          <p:txBody>
            <a:bodyPr wrap="square" lIns="0" rIns="0" rtlCol="0" anchor="t">
              <a:spAutoFit/>
            </a:bodyPr>
            <a:lstStyle/>
            <a:p>
              <a:r>
                <a:rPr lang="en-US" sz="1000" noProof="1"/>
                <a:t>Listen and Appraise. Begin to recognise style indicators, different instruments, find the pulse, start to use musical language, basic musical structure.  How music makes them feel. Working together, warm up voices, singing with diction, melody. Perform with pulse and rhythm.</a:t>
              </a:r>
            </a:p>
          </p:txBody>
        </p:sp>
      </p:grpSp>
      <p:grpSp>
        <p:nvGrpSpPr>
          <p:cNvPr id="134" name="Group 133">
            <a:extLst>
              <a:ext uri="{FF2B5EF4-FFF2-40B4-BE49-F238E27FC236}">
                <a16:creationId xmlns:a16="http://schemas.microsoft.com/office/drawing/2014/main" id="{D05B321D-7F3B-4C53-9293-892ED3AF2BAD}"/>
              </a:ext>
            </a:extLst>
          </p:cNvPr>
          <p:cNvGrpSpPr/>
          <p:nvPr/>
        </p:nvGrpSpPr>
        <p:grpSpPr>
          <a:xfrm>
            <a:off x="8423883" y="3245985"/>
            <a:ext cx="3066214" cy="1897734"/>
            <a:chOff x="6974393" y="2409809"/>
            <a:chExt cx="1925752" cy="1897734"/>
          </a:xfrm>
        </p:grpSpPr>
        <p:sp>
          <p:nvSpPr>
            <p:cNvPr id="135" name="TextBox 134">
              <a:extLst>
                <a:ext uri="{FF2B5EF4-FFF2-40B4-BE49-F238E27FC236}">
                  <a16:creationId xmlns:a16="http://schemas.microsoft.com/office/drawing/2014/main" id="{825DF6F0-0F2F-4427-BF9C-C01506C82B27}"/>
                </a:ext>
              </a:extLst>
            </p:cNvPr>
            <p:cNvSpPr txBox="1"/>
            <p:nvPr/>
          </p:nvSpPr>
          <p:spPr>
            <a:xfrm>
              <a:off x="6974393" y="2409809"/>
              <a:ext cx="1925752" cy="1015663"/>
            </a:xfrm>
            <a:prstGeom prst="rect">
              <a:avLst/>
            </a:prstGeom>
            <a:noFill/>
          </p:spPr>
          <p:txBody>
            <a:bodyPr wrap="square" lIns="0" rIns="0" rtlCol="0" anchor="b">
              <a:spAutoFit/>
            </a:bodyPr>
            <a:lstStyle/>
            <a:p>
              <a:endParaRPr lang="en-US" sz="2000" b="1" noProof="1"/>
            </a:p>
            <a:p>
              <a:endParaRPr lang="en-US" sz="2000" b="1" noProof="1"/>
            </a:p>
            <a:p>
              <a:r>
                <a:rPr lang="en-US" sz="2000" b="1" noProof="1"/>
                <a:t>Ash Class</a:t>
              </a:r>
            </a:p>
          </p:txBody>
        </p:sp>
        <p:sp>
          <p:nvSpPr>
            <p:cNvPr id="136" name="TextBox 135">
              <a:extLst>
                <a:ext uri="{FF2B5EF4-FFF2-40B4-BE49-F238E27FC236}">
                  <a16:creationId xmlns:a16="http://schemas.microsoft.com/office/drawing/2014/main" id="{9AD4C507-B9BC-416E-83C4-AA351261035A}"/>
                </a:ext>
              </a:extLst>
            </p:cNvPr>
            <p:cNvSpPr txBox="1"/>
            <p:nvPr/>
          </p:nvSpPr>
          <p:spPr>
            <a:xfrm>
              <a:off x="6979504" y="3291880"/>
              <a:ext cx="1920641" cy="1015663"/>
            </a:xfrm>
            <a:prstGeom prst="rect">
              <a:avLst/>
            </a:prstGeom>
            <a:noFill/>
          </p:spPr>
          <p:txBody>
            <a:bodyPr wrap="square" lIns="0" rIns="0" rtlCol="0" anchor="t">
              <a:spAutoFit/>
            </a:bodyPr>
            <a:lstStyle/>
            <a:p>
              <a:r>
                <a:rPr lang="en-US" sz="1000" noProof="1">
                  <a:solidFill>
                    <a:schemeClr val="tx1">
                      <a:lumMod val="65000"/>
                      <a:lumOff val="35000"/>
                    </a:schemeClr>
                  </a:solidFill>
                </a:rPr>
                <a:t>The children will deepen knowledge and unserstanding of secfic styles and understanding its musical structure.  Use voices expressively, singing songs and speaking chants and rhymes.  Continue to create more complex melodies (usually in a group) within the context of a song being learnt.</a:t>
              </a:r>
            </a:p>
          </p:txBody>
        </p:sp>
      </p:grpSp>
      <p:grpSp>
        <p:nvGrpSpPr>
          <p:cNvPr id="137" name="Group 136">
            <a:extLst>
              <a:ext uri="{FF2B5EF4-FFF2-40B4-BE49-F238E27FC236}">
                <a16:creationId xmlns:a16="http://schemas.microsoft.com/office/drawing/2014/main" id="{D05B321D-7F3B-4C53-9293-892ED3AF2BAD}"/>
              </a:ext>
            </a:extLst>
          </p:cNvPr>
          <p:cNvGrpSpPr/>
          <p:nvPr/>
        </p:nvGrpSpPr>
        <p:grpSpPr>
          <a:xfrm>
            <a:off x="823336" y="3920784"/>
            <a:ext cx="2983325" cy="1017186"/>
            <a:chOff x="6974393" y="3025362"/>
            <a:chExt cx="1925752" cy="1017186"/>
          </a:xfrm>
        </p:grpSpPr>
        <p:sp>
          <p:nvSpPr>
            <p:cNvPr id="138" name="TextBox 137">
              <a:extLst>
                <a:ext uri="{FF2B5EF4-FFF2-40B4-BE49-F238E27FC236}">
                  <a16:creationId xmlns:a16="http://schemas.microsoft.com/office/drawing/2014/main" id="{825DF6F0-0F2F-4427-BF9C-C01506C82B27}"/>
                </a:ext>
              </a:extLst>
            </p:cNvPr>
            <p:cNvSpPr txBox="1"/>
            <p:nvPr/>
          </p:nvSpPr>
          <p:spPr>
            <a:xfrm>
              <a:off x="6974393" y="3025362"/>
              <a:ext cx="1925752" cy="400110"/>
            </a:xfrm>
            <a:prstGeom prst="rect">
              <a:avLst/>
            </a:prstGeom>
            <a:noFill/>
          </p:spPr>
          <p:txBody>
            <a:bodyPr wrap="square" lIns="0" rIns="0" rtlCol="0" anchor="b">
              <a:spAutoFit/>
            </a:bodyPr>
            <a:lstStyle/>
            <a:p>
              <a:r>
                <a:rPr lang="en-US" sz="2000" b="1" noProof="1"/>
                <a:t>Birch Class</a:t>
              </a:r>
            </a:p>
          </p:txBody>
        </p:sp>
        <p:sp>
          <p:nvSpPr>
            <p:cNvPr id="139" name="TextBox 138">
              <a:extLst>
                <a:ext uri="{FF2B5EF4-FFF2-40B4-BE49-F238E27FC236}">
                  <a16:creationId xmlns:a16="http://schemas.microsoft.com/office/drawing/2014/main" id="{9AD4C507-B9BC-416E-83C4-AA351261035A}"/>
                </a:ext>
              </a:extLst>
            </p:cNvPr>
            <p:cNvSpPr txBox="1"/>
            <p:nvPr/>
          </p:nvSpPr>
          <p:spPr>
            <a:xfrm>
              <a:off x="6979504" y="3334662"/>
              <a:ext cx="1920641" cy="707886"/>
            </a:xfrm>
            <a:prstGeom prst="rect">
              <a:avLst/>
            </a:prstGeom>
            <a:noFill/>
          </p:spPr>
          <p:txBody>
            <a:bodyPr wrap="square" lIns="0" rIns="0" rtlCol="0" anchor="t">
              <a:spAutoFit/>
            </a:bodyPr>
            <a:lstStyle/>
            <a:p>
              <a:r>
                <a:rPr lang="en-US" sz="1000" noProof="1"/>
                <a:t>Recognise style indicators and start to recognize diferent instuments, begin to recognize basic musical structure. Build on the understanding that pulse is the foundation of music upon which other dimensions are built.</a:t>
              </a:r>
            </a:p>
          </p:txBody>
        </p:sp>
      </p:grpSp>
      <p:grpSp>
        <p:nvGrpSpPr>
          <p:cNvPr id="140" name="Group 139">
            <a:extLst>
              <a:ext uri="{FF2B5EF4-FFF2-40B4-BE49-F238E27FC236}">
                <a16:creationId xmlns:a16="http://schemas.microsoft.com/office/drawing/2014/main" id="{D05B321D-7F3B-4C53-9293-892ED3AF2BAD}"/>
              </a:ext>
            </a:extLst>
          </p:cNvPr>
          <p:cNvGrpSpPr/>
          <p:nvPr/>
        </p:nvGrpSpPr>
        <p:grpSpPr>
          <a:xfrm>
            <a:off x="7857050" y="6026764"/>
            <a:ext cx="3530851" cy="812350"/>
            <a:chOff x="6639478" y="2965324"/>
            <a:chExt cx="2279184" cy="812350"/>
          </a:xfrm>
        </p:grpSpPr>
        <p:sp>
          <p:nvSpPr>
            <p:cNvPr id="141" name="TextBox 140">
              <a:extLst>
                <a:ext uri="{FF2B5EF4-FFF2-40B4-BE49-F238E27FC236}">
                  <a16:creationId xmlns:a16="http://schemas.microsoft.com/office/drawing/2014/main" id="{825DF6F0-0F2F-4427-BF9C-C01506C82B27}"/>
                </a:ext>
              </a:extLst>
            </p:cNvPr>
            <p:cNvSpPr txBox="1"/>
            <p:nvPr/>
          </p:nvSpPr>
          <p:spPr>
            <a:xfrm>
              <a:off x="6639478" y="2965324"/>
              <a:ext cx="1925752" cy="400110"/>
            </a:xfrm>
            <a:prstGeom prst="rect">
              <a:avLst/>
            </a:prstGeom>
            <a:noFill/>
          </p:spPr>
          <p:txBody>
            <a:bodyPr wrap="square" lIns="0" rIns="0" rtlCol="0" anchor="b">
              <a:spAutoFit/>
            </a:bodyPr>
            <a:lstStyle/>
            <a:p>
              <a:r>
                <a:rPr lang="en-US" sz="2000" b="1" noProof="1"/>
                <a:t>Oak Class</a:t>
              </a:r>
            </a:p>
          </p:txBody>
        </p:sp>
        <p:sp>
          <p:nvSpPr>
            <p:cNvPr id="142" name="TextBox 141">
              <a:extLst>
                <a:ext uri="{FF2B5EF4-FFF2-40B4-BE49-F238E27FC236}">
                  <a16:creationId xmlns:a16="http://schemas.microsoft.com/office/drawing/2014/main" id="{9AD4C507-B9BC-416E-83C4-AA351261035A}"/>
                </a:ext>
              </a:extLst>
            </p:cNvPr>
            <p:cNvSpPr txBox="1"/>
            <p:nvPr/>
          </p:nvSpPr>
          <p:spPr>
            <a:xfrm>
              <a:off x="6641453" y="3223676"/>
              <a:ext cx="2277209" cy="553998"/>
            </a:xfrm>
            <a:prstGeom prst="rect">
              <a:avLst/>
            </a:prstGeom>
            <a:noFill/>
          </p:spPr>
          <p:txBody>
            <a:bodyPr wrap="square" lIns="0" rIns="0" rtlCol="0" anchor="t">
              <a:spAutoFit/>
            </a:bodyPr>
            <a:lstStyle/>
            <a:p>
              <a:pPr algn="just"/>
              <a:r>
                <a:rPr lang="en-US" sz="1000" noProof="1">
                  <a:solidFill>
                    <a:schemeClr val="tx1">
                      <a:lumMod val="65000"/>
                      <a:lumOff val="35000"/>
                    </a:schemeClr>
                  </a:solidFill>
                </a:rPr>
                <a:t>Improvise and compose music for a wide range of purposes using the interrelated dimensions of music. Sing with an appropriate vocal range and clear diction.</a:t>
              </a:r>
            </a:p>
          </p:txBody>
        </p:sp>
      </p:grpSp>
      <p:grpSp>
        <p:nvGrpSpPr>
          <p:cNvPr id="143" name="Group 142">
            <a:extLst>
              <a:ext uri="{FF2B5EF4-FFF2-40B4-BE49-F238E27FC236}">
                <a16:creationId xmlns:a16="http://schemas.microsoft.com/office/drawing/2014/main" id="{D05B321D-7F3B-4C53-9293-892ED3AF2BAD}"/>
              </a:ext>
            </a:extLst>
          </p:cNvPr>
          <p:cNvGrpSpPr/>
          <p:nvPr/>
        </p:nvGrpSpPr>
        <p:grpSpPr>
          <a:xfrm>
            <a:off x="2916911" y="5872594"/>
            <a:ext cx="3462382" cy="854121"/>
            <a:chOff x="6601772" y="2915537"/>
            <a:chExt cx="2234986" cy="854121"/>
          </a:xfrm>
        </p:grpSpPr>
        <p:sp>
          <p:nvSpPr>
            <p:cNvPr id="144" name="TextBox 143">
              <a:extLst>
                <a:ext uri="{FF2B5EF4-FFF2-40B4-BE49-F238E27FC236}">
                  <a16:creationId xmlns:a16="http://schemas.microsoft.com/office/drawing/2014/main" id="{825DF6F0-0F2F-4427-BF9C-C01506C82B27}"/>
                </a:ext>
              </a:extLst>
            </p:cNvPr>
            <p:cNvSpPr txBox="1"/>
            <p:nvPr/>
          </p:nvSpPr>
          <p:spPr>
            <a:xfrm>
              <a:off x="6601772" y="2915537"/>
              <a:ext cx="2234986" cy="400110"/>
            </a:xfrm>
            <a:prstGeom prst="rect">
              <a:avLst/>
            </a:prstGeom>
            <a:noFill/>
          </p:spPr>
          <p:txBody>
            <a:bodyPr wrap="square" lIns="0" rIns="0" rtlCol="0" anchor="b">
              <a:spAutoFit/>
            </a:bodyPr>
            <a:lstStyle/>
            <a:p>
              <a:r>
                <a:rPr lang="en-US" sz="2000" b="1" noProof="1"/>
                <a:t> Chesnut Class</a:t>
              </a:r>
            </a:p>
          </p:txBody>
        </p:sp>
        <p:sp>
          <p:nvSpPr>
            <p:cNvPr id="145" name="TextBox 144">
              <a:extLst>
                <a:ext uri="{FF2B5EF4-FFF2-40B4-BE49-F238E27FC236}">
                  <a16:creationId xmlns:a16="http://schemas.microsoft.com/office/drawing/2014/main" id="{9AD4C507-B9BC-416E-83C4-AA351261035A}"/>
                </a:ext>
              </a:extLst>
            </p:cNvPr>
            <p:cNvSpPr txBox="1"/>
            <p:nvPr/>
          </p:nvSpPr>
          <p:spPr>
            <a:xfrm>
              <a:off x="6649751" y="3215660"/>
              <a:ext cx="1920641" cy="553998"/>
            </a:xfrm>
            <a:prstGeom prst="rect">
              <a:avLst/>
            </a:prstGeom>
            <a:noFill/>
          </p:spPr>
          <p:txBody>
            <a:bodyPr wrap="square" lIns="0" rIns="0" rtlCol="0" anchor="t">
              <a:spAutoFit/>
            </a:bodyPr>
            <a:lstStyle/>
            <a:p>
              <a:r>
                <a:rPr lang="en-US" sz="1000" noProof="1"/>
                <a:t>Appreciate and understand a wide range of high quality live and recorded music drawn from different traditions and from great composers and musicians.</a:t>
              </a:r>
            </a:p>
          </p:txBody>
        </p:sp>
      </p:grpSp>
      <p:sp>
        <p:nvSpPr>
          <p:cNvPr id="17" name="Isosceles Triangle 16"/>
          <p:cNvSpPr/>
          <p:nvPr/>
        </p:nvSpPr>
        <p:spPr>
          <a:xfrm rot="5400000">
            <a:off x="11082507" y="5104509"/>
            <a:ext cx="1330023" cy="806398"/>
          </a:xfrm>
          <a:prstGeom prst="triangle">
            <a:avLst/>
          </a:prstGeom>
          <a:solidFill>
            <a:srgbClr val="C048A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1" name="Rectangle 150"/>
          <p:cNvSpPr/>
          <p:nvPr/>
        </p:nvSpPr>
        <p:spPr>
          <a:xfrm>
            <a:off x="12981549" y="7911519"/>
            <a:ext cx="45719" cy="246221"/>
          </a:xfrm>
          <a:prstGeom prst="rect">
            <a:avLst/>
          </a:prstGeom>
          <a:noFill/>
          <a:ln>
            <a:noFill/>
          </a:ln>
        </p:spPr>
        <p:txBody>
          <a:bodyPr wrap="square">
            <a:spAutoFit/>
          </a:bodyPr>
          <a:lstStyle/>
          <a:p>
            <a:endParaRPr lang="en-GB" sz="1000" dirty="0"/>
          </a:p>
        </p:txBody>
      </p:sp>
      <p:grpSp>
        <p:nvGrpSpPr>
          <p:cNvPr id="11" name="Group 10"/>
          <p:cNvGrpSpPr/>
          <p:nvPr/>
        </p:nvGrpSpPr>
        <p:grpSpPr>
          <a:xfrm>
            <a:off x="2145484" y="1670392"/>
            <a:ext cx="3967928" cy="1163262"/>
            <a:chOff x="2159134" y="1718836"/>
            <a:chExt cx="3967928" cy="1163262"/>
          </a:xfrm>
        </p:grpSpPr>
        <p:sp>
          <p:nvSpPr>
            <p:cNvPr id="3" name="Oval 2">
              <a:extLst>
                <a:ext uri="{FF2B5EF4-FFF2-40B4-BE49-F238E27FC236}">
                  <a16:creationId xmlns:a16="http://schemas.microsoft.com/office/drawing/2014/main" id="{CA17634E-AAA3-4840-8487-07315886BF16}"/>
                </a:ext>
              </a:extLst>
            </p:cNvPr>
            <p:cNvSpPr/>
            <p:nvPr/>
          </p:nvSpPr>
          <p:spPr>
            <a:xfrm>
              <a:off x="2159134" y="1898041"/>
              <a:ext cx="763571" cy="763571"/>
            </a:xfrm>
            <a:prstGeom prst="ellipse">
              <a:avLst/>
            </a:prstGeom>
            <a:solidFill>
              <a:schemeClr val="bg1"/>
            </a:solidFill>
            <a:ln>
              <a:solidFill>
                <a:srgbClr val="7030A0"/>
              </a:solidFill>
            </a:ln>
            <a:effectLst>
              <a:outerShdw blurRad="101600" dist="19050" dir="5400000" algn="ctr" rotWithShape="0">
                <a:srgbClr val="000000">
                  <a:alpha val="63000"/>
                </a:srgbClr>
              </a:outerShdw>
            </a:effectLst>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grpSp>
          <p:nvGrpSpPr>
            <p:cNvPr id="8" name="Group 7"/>
            <p:cNvGrpSpPr/>
            <p:nvPr/>
          </p:nvGrpSpPr>
          <p:grpSpPr>
            <a:xfrm>
              <a:off x="2685617" y="1718836"/>
              <a:ext cx="3441445" cy="1163262"/>
              <a:chOff x="3625870" y="1718577"/>
              <a:chExt cx="3441445" cy="1163262"/>
            </a:xfrm>
          </p:grpSpPr>
          <p:sp>
            <p:nvSpPr>
              <p:cNvPr id="34" name="Rectangle 33"/>
              <p:cNvSpPr/>
              <p:nvPr/>
            </p:nvSpPr>
            <p:spPr>
              <a:xfrm>
                <a:off x="3625870" y="1722380"/>
                <a:ext cx="184731" cy="246221"/>
              </a:xfrm>
              <a:prstGeom prst="rect">
                <a:avLst/>
              </a:prstGeom>
              <a:noFill/>
              <a:ln>
                <a:noFill/>
              </a:ln>
            </p:spPr>
            <p:txBody>
              <a:bodyPr wrap="none">
                <a:spAutoFit/>
              </a:bodyPr>
              <a:lstStyle/>
              <a:p>
                <a:endParaRPr lang="en-GB" sz="1000" dirty="0"/>
              </a:p>
            </p:txBody>
          </p:sp>
          <p:sp>
            <p:nvSpPr>
              <p:cNvPr id="147" name="Rectangle 146"/>
              <p:cNvSpPr/>
              <p:nvPr/>
            </p:nvSpPr>
            <p:spPr>
              <a:xfrm>
                <a:off x="3896755" y="2581119"/>
                <a:ext cx="184731" cy="246221"/>
              </a:xfrm>
              <a:prstGeom prst="rect">
                <a:avLst/>
              </a:prstGeom>
              <a:noFill/>
              <a:ln>
                <a:noFill/>
              </a:ln>
            </p:spPr>
            <p:txBody>
              <a:bodyPr wrap="none">
                <a:spAutoFit/>
              </a:bodyPr>
              <a:lstStyle/>
              <a:p>
                <a:endParaRPr lang="en-GB" sz="1000" dirty="0"/>
              </a:p>
            </p:txBody>
          </p:sp>
          <p:sp>
            <p:nvSpPr>
              <p:cNvPr id="148" name="Rectangle 147"/>
              <p:cNvSpPr/>
              <p:nvPr/>
            </p:nvSpPr>
            <p:spPr>
              <a:xfrm>
                <a:off x="4503878" y="1731592"/>
                <a:ext cx="184731" cy="246221"/>
              </a:xfrm>
              <a:prstGeom prst="rect">
                <a:avLst/>
              </a:prstGeom>
              <a:noFill/>
              <a:ln>
                <a:noFill/>
              </a:ln>
            </p:spPr>
            <p:txBody>
              <a:bodyPr wrap="none">
                <a:spAutoFit/>
              </a:bodyPr>
              <a:lstStyle/>
              <a:p>
                <a:endParaRPr lang="en-GB" sz="1000" dirty="0"/>
              </a:p>
            </p:txBody>
          </p:sp>
          <p:sp>
            <p:nvSpPr>
              <p:cNvPr id="149" name="Rectangle 148"/>
              <p:cNvSpPr/>
              <p:nvPr/>
            </p:nvSpPr>
            <p:spPr>
              <a:xfrm>
                <a:off x="4947171" y="2611995"/>
                <a:ext cx="184731" cy="246221"/>
              </a:xfrm>
              <a:prstGeom prst="rect">
                <a:avLst/>
              </a:prstGeom>
              <a:noFill/>
              <a:ln>
                <a:noFill/>
              </a:ln>
            </p:spPr>
            <p:txBody>
              <a:bodyPr wrap="none">
                <a:spAutoFit/>
              </a:bodyPr>
              <a:lstStyle/>
              <a:p>
                <a:endParaRPr lang="en-GB" sz="1000" dirty="0"/>
              </a:p>
            </p:txBody>
          </p:sp>
          <p:sp>
            <p:nvSpPr>
              <p:cNvPr id="150" name="Rectangle 149"/>
              <p:cNvSpPr/>
              <p:nvPr/>
            </p:nvSpPr>
            <p:spPr>
              <a:xfrm>
                <a:off x="5413777" y="1718577"/>
                <a:ext cx="184731" cy="246221"/>
              </a:xfrm>
              <a:prstGeom prst="rect">
                <a:avLst/>
              </a:prstGeom>
              <a:noFill/>
              <a:ln>
                <a:noFill/>
              </a:ln>
            </p:spPr>
            <p:txBody>
              <a:bodyPr wrap="none">
                <a:spAutoFit/>
              </a:bodyPr>
              <a:lstStyle/>
              <a:p>
                <a:endParaRPr lang="en-GB" sz="1000" dirty="0"/>
              </a:p>
            </p:txBody>
          </p:sp>
          <p:sp>
            <p:nvSpPr>
              <p:cNvPr id="152" name="Rectangle 151"/>
              <p:cNvSpPr/>
              <p:nvPr/>
            </p:nvSpPr>
            <p:spPr>
              <a:xfrm>
                <a:off x="6467334" y="1729179"/>
                <a:ext cx="184731" cy="246221"/>
              </a:xfrm>
              <a:prstGeom prst="rect">
                <a:avLst/>
              </a:prstGeom>
              <a:noFill/>
              <a:ln>
                <a:noFill/>
              </a:ln>
            </p:spPr>
            <p:txBody>
              <a:bodyPr wrap="none">
                <a:spAutoFit/>
              </a:bodyPr>
              <a:lstStyle/>
              <a:p>
                <a:endParaRPr lang="en-GB" sz="1000" dirty="0"/>
              </a:p>
            </p:txBody>
          </p:sp>
          <p:sp>
            <p:nvSpPr>
              <p:cNvPr id="154" name="Rectangle 153"/>
              <p:cNvSpPr/>
              <p:nvPr/>
            </p:nvSpPr>
            <p:spPr>
              <a:xfrm>
                <a:off x="6882584" y="2635618"/>
                <a:ext cx="184731" cy="246221"/>
              </a:xfrm>
              <a:prstGeom prst="rect">
                <a:avLst/>
              </a:prstGeom>
              <a:noFill/>
              <a:ln>
                <a:noFill/>
              </a:ln>
            </p:spPr>
            <p:txBody>
              <a:bodyPr wrap="none">
                <a:spAutoFit/>
              </a:bodyPr>
              <a:lstStyle/>
              <a:p>
                <a:endParaRPr lang="en-GB" sz="1000" dirty="0"/>
              </a:p>
            </p:txBody>
          </p:sp>
        </p:grpSp>
      </p:grpSp>
      <p:grpSp>
        <p:nvGrpSpPr>
          <p:cNvPr id="155" name="Group 154">
            <a:extLst>
              <a:ext uri="{FF2B5EF4-FFF2-40B4-BE49-F238E27FC236}">
                <a16:creationId xmlns:a16="http://schemas.microsoft.com/office/drawing/2014/main" id="{1F2AEB31-7862-471C-A051-41BBC3DA4D51}"/>
              </a:ext>
            </a:extLst>
          </p:cNvPr>
          <p:cNvGrpSpPr/>
          <p:nvPr/>
        </p:nvGrpSpPr>
        <p:grpSpPr>
          <a:xfrm>
            <a:off x="263128" y="5291324"/>
            <a:ext cx="2909650" cy="1586193"/>
            <a:chOff x="249702" y="4912142"/>
            <a:chExt cx="2202816" cy="1336114"/>
          </a:xfrm>
        </p:grpSpPr>
        <p:sp>
          <p:nvSpPr>
            <p:cNvPr id="156" name="TextBox 155">
              <a:extLst>
                <a:ext uri="{FF2B5EF4-FFF2-40B4-BE49-F238E27FC236}">
                  <a16:creationId xmlns:a16="http://schemas.microsoft.com/office/drawing/2014/main" id="{E6E5D3B4-9466-4DEF-9084-6EB4550BA882}"/>
                </a:ext>
              </a:extLst>
            </p:cNvPr>
            <p:cNvSpPr txBox="1"/>
            <p:nvPr/>
          </p:nvSpPr>
          <p:spPr>
            <a:xfrm>
              <a:off x="249702" y="4912142"/>
              <a:ext cx="2202816" cy="245346"/>
            </a:xfrm>
            <a:prstGeom prst="rect">
              <a:avLst/>
            </a:prstGeom>
            <a:noFill/>
          </p:spPr>
          <p:txBody>
            <a:bodyPr wrap="square" lIns="0" rIns="0" rtlCol="0" anchor="b">
              <a:spAutoFit/>
            </a:bodyPr>
            <a:lstStyle/>
            <a:p>
              <a:r>
                <a:rPr lang="en-US" sz="2000" b="1" noProof="1"/>
                <a:t>All Classes</a:t>
              </a:r>
            </a:p>
          </p:txBody>
        </p:sp>
        <p:sp>
          <p:nvSpPr>
            <p:cNvPr id="157" name="TextBox 156">
              <a:extLst>
                <a:ext uri="{FF2B5EF4-FFF2-40B4-BE49-F238E27FC236}">
                  <a16:creationId xmlns:a16="http://schemas.microsoft.com/office/drawing/2014/main" id="{50892764-E439-4945-B8E6-F007FC8A8440}"/>
                </a:ext>
              </a:extLst>
            </p:cNvPr>
            <p:cNvSpPr txBox="1"/>
            <p:nvPr/>
          </p:nvSpPr>
          <p:spPr>
            <a:xfrm>
              <a:off x="255549" y="5133470"/>
              <a:ext cx="1824586" cy="1114786"/>
            </a:xfrm>
            <a:prstGeom prst="rect">
              <a:avLst/>
            </a:prstGeom>
            <a:noFill/>
          </p:spPr>
          <p:txBody>
            <a:bodyPr wrap="square" lIns="0" rIns="0" rtlCol="0" anchor="t">
              <a:spAutoFit/>
            </a:bodyPr>
            <a:lstStyle/>
            <a:p>
              <a:r>
                <a:rPr lang="en-GB" sz="1000" b="1" dirty="0"/>
                <a:t>Every Lesson</a:t>
              </a:r>
              <a:r>
                <a:rPr lang="en-GB" sz="1000" dirty="0"/>
                <a:t>: Exploring and developing ideas, evaluating and developing work</a:t>
              </a:r>
            </a:p>
            <a:p>
              <a:endParaRPr lang="en-GB" sz="1000" noProof="1"/>
            </a:p>
            <a:p>
              <a:r>
                <a:rPr lang="en-GB" sz="1000" b="1" noProof="1"/>
                <a:t>Every Year</a:t>
              </a:r>
              <a:r>
                <a:rPr lang="en-GB" sz="1000" noProof="1"/>
                <a:t>: Listen and Appraise. Musical Activities. Games, Singing, Playing,Improvisation,Composition, Perform/Share.</a:t>
              </a:r>
            </a:p>
            <a:p>
              <a:endParaRPr lang="en-GB" sz="1000" noProof="1"/>
            </a:p>
          </p:txBody>
        </p:sp>
      </p:grpSp>
      <p:sp>
        <p:nvSpPr>
          <p:cNvPr id="104" name="Rectangle 103"/>
          <p:cNvSpPr/>
          <p:nvPr/>
        </p:nvSpPr>
        <p:spPr>
          <a:xfrm>
            <a:off x="11579292" y="12871493"/>
            <a:ext cx="45719" cy="1785104"/>
          </a:xfrm>
          <a:prstGeom prst="rect">
            <a:avLst/>
          </a:prstGeom>
          <a:noFill/>
          <a:ln>
            <a:noFill/>
          </a:ln>
        </p:spPr>
        <p:txBody>
          <a:bodyPr wrap="square">
            <a:spAutoFit/>
          </a:bodyPr>
          <a:lstStyle/>
          <a:p>
            <a:r>
              <a:rPr lang="en-GB" sz="1000" dirty="0"/>
              <a:t>Claude Monet</a:t>
            </a:r>
          </a:p>
        </p:txBody>
      </p:sp>
      <p:sp>
        <p:nvSpPr>
          <p:cNvPr id="113" name="Oval 112">
            <a:extLst>
              <a:ext uri="{FF2B5EF4-FFF2-40B4-BE49-F238E27FC236}">
                <a16:creationId xmlns:a16="http://schemas.microsoft.com/office/drawing/2014/main" id="{CA17634E-AAA3-4840-8487-07315886BF16}"/>
              </a:ext>
            </a:extLst>
          </p:cNvPr>
          <p:cNvSpPr/>
          <p:nvPr/>
        </p:nvSpPr>
        <p:spPr>
          <a:xfrm>
            <a:off x="76047" y="1978911"/>
            <a:ext cx="763571" cy="763571"/>
          </a:xfrm>
          <a:prstGeom prst="ellipse">
            <a:avLst/>
          </a:prstGeom>
          <a:solidFill>
            <a:schemeClr val="bg1"/>
          </a:solidFill>
          <a:ln>
            <a:solidFill>
              <a:srgbClr val="7030A0"/>
            </a:solidFill>
          </a:ln>
          <a:effectLst>
            <a:outerShdw blurRad="101600" dist="19050" dir="5400000" algn="ctr" rotWithShape="0">
              <a:srgbClr val="000000">
                <a:alpha val="63000"/>
              </a:srgbClr>
            </a:outerShdw>
          </a:effectLst>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pic>
        <p:nvPicPr>
          <p:cNvPr id="20" name="Picture 19"/>
          <p:cNvPicPr>
            <a:picLocks noChangeAspect="1"/>
          </p:cNvPicPr>
          <p:nvPr/>
        </p:nvPicPr>
        <p:blipFill>
          <a:blip r:embed="rId3"/>
          <a:stretch>
            <a:fillRect/>
          </a:stretch>
        </p:blipFill>
        <p:spPr>
          <a:xfrm>
            <a:off x="10388088" y="101176"/>
            <a:ext cx="1019227" cy="962657"/>
          </a:xfrm>
          <a:prstGeom prst="rect">
            <a:avLst/>
          </a:prstGeom>
        </p:spPr>
      </p:pic>
      <p:pic>
        <p:nvPicPr>
          <p:cNvPr id="29" name="Picture 28"/>
          <p:cNvPicPr>
            <a:picLocks noChangeAspect="1"/>
          </p:cNvPicPr>
          <p:nvPr/>
        </p:nvPicPr>
        <p:blipFill>
          <a:blip r:embed="rId4"/>
          <a:stretch>
            <a:fillRect/>
          </a:stretch>
        </p:blipFill>
        <p:spPr>
          <a:xfrm>
            <a:off x="178101" y="2167017"/>
            <a:ext cx="556684" cy="436069"/>
          </a:xfrm>
          <a:prstGeom prst="rect">
            <a:avLst/>
          </a:prstGeom>
        </p:spPr>
      </p:pic>
      <p:pic>
        <p:nvPicPr>
          <p:cNvPr id="35" name="Picture 34"/>
          <p:cNvPicPr>
            <a:picLocks noChangeAspect="1"/>
          </p:cNvPicPr>
          <p:nvPr/>
        </p:nvPicPr>
        <p:blipFill>
          <a:blip r:embed="rId5"/>
          <a:stretch>
            <a:fillRect/>
          </a:stretch>
        </p:blipFill>
        <p:spPr>
          <a:xfrm>
            <a:off x="2285046" y="1966138"/>
            <a:ext cx="566977" cy="542591"/>
          </a:xfrm>
          <a:prstGeom prst="rect">
            <a:avLst/>
          </a:prstGeom>
        </p:spPr>
      </p:pic>
      <p:pic>
        <p:nvPicPr>
          <p:cNvPr id="39" name="Picture 38"/>
          <p:cNvPicPr>
            <a:picLocks noChangeAspect="1"/>
          </p:cNvPicPr>
          <p:nvPr/>
        </p:nvPicPr>
        <p:blipFill>
          <a:blip r:embed="rId6"/>
          <a:stretch>
            <a:fillRect/>
          </a:stretch>
        </p:blipFill>
        <p:spPr>
          <a:xfrm rot="2428937">
            <a:off x="6642562" y="2039029"/>
            <a:ext cx="421936" cy="543402"/>
          </a:xfrm>
          <a:prstGeom prst="rect">
            <a:avLst/>
          </a:prstGeom>
        </p:spPr>
      </p:pic>
      <p:pic>
        <p:nvPicPr>
          <p:cNvPr id="41" name="Picture 40"/>
          <p:cNvPicPr>
            <a:picLocks noChangeAspect="1"/>
          </p:cNvPicPr>
          <p:nvPr/>
        </p:nvPicPr>
        <p:blipFill>
          <a:blip r:embed="rId7"/>
          <a:stretch>
            <a:fillRect/>
          </a:stretch>
        </p:blipFill>
        <p:spPr>
          <a:xfrm rot="19328410">
            <a:off x="7566948" y="3851577"/>
            <a:ext cx="579656" cy="353919"/>
          </a:xfrm>
          <a:prstGeom prst="rect">
            <a:avLst/>
          </a:prstGeom>
        </p:spPr>
      </p:pic>
      <p:pic>
        <p:nvPicPr>
          <p:cNvPr id="42" name="Picture 41"/>
          <p:cNvPicPr>
            <a:picLocks noChangeAspect="1"/>
          </p:cNvPicPr>
          <p:nvPr/>
        </p:nvPicPr>
        <p:blipFill>
          <a:blip r:embed="rId8"/>
          <a:stretch>
            <a:fillRect/>
          </a:stretch>
        </p:blipFill>
        <p:spPr>
          <a:xfrm rot="1368732">
            <a:off x="4409686" y="3852451"/>
            <a:ext cx="625539" cy="403072"/>
          </a:xfrm>
          <a:prstGeom prst="rect">
            <a:avLst/>
          </a:prstGeom>
        </p:spPr>
      </p:pic>
      <p:pic>
        <p:nvPicPr>
          <p:cNvPr id="44" name="Picture 43"/>
          <p:cNvPicPr>
            <a:picLocks noChangeAspect="1"/>
          </p:cNvPicPr>
          <p:nvPr/>
        </p:nvPicPr>
        <p:blipFill>
          <a:blip r:embed="rId9"/>
          <a:stretch>
            <a:fillRect/>
          </a:stretch>
        </p:blipFill>
        <p:spPr>
          <a:xfrm rot="1732138">
            <a:off x="4967978" y="5432586"/>
            <a:ext cx="548681" cy="463482"/>
          </a:xfrm>
          <a:prstGeom prst="rect">
            <a:avLst/>
          </a:prstGeom>
        </p:spPr>
      </p:pic>
      <p:pic>
        <p:nvPicPr>
          <p:cNvPr id="45" name="Picture 44"/>
          <p:cNvPicPr>
            <a:picLocks noChangeAspect="1"/>
          </p:cNvPicPr>
          <p:nvPr/>
        </p:nvPicPr>
        <p:blipFill>
          <a:blip r:embed="rId10"/>
          <a:stretch>
            <a:fillRect/>
          </a:stretch>
        </p:blipFill>
        <p:spPr>
          <a:xfrm rot="19289763">
            <a:off x="8355443" y="5422321"/>
            <a:ext cx="589829" cy="391507"/>
          </a:xfrm>
          <a:prstGeom prst="rect">
            <a:avLst/>
          </a:prstGeom>
        </p:spPr>
      </p:pic>
      <p:pic>
        <p:nvPicPr>
          <p:cNvPr id="121" name="Picture 120"/>
          <p:cNvPicPr>
            <a:picLocks noChangeAspect="1"/>
          </p:cNvPicPr>
          <p:nvPr/>
        </p:nvPicPr>
        <p:blipFill>
          <a:blip r:embed="rId11"/>
          <a:stretch>
            <a:fillRect/>
          </a:stretch>
        </p:blipFill>
        <p:spPr>
          <a:xfrm>
            <a:off x="646622" y="364243"/>
            <a:ext cx="917454" cy="911420"/>
          </a:xfrm>
          <a:prstGeom prst="rect">
            <a:avLst/>
          </a:prstGeom>
        </p:spPr>
      </p:pic>
      <p:sp>
        <p:nvSpPr>
          <p:cNvPr id="4" name="TextBox 3"/>
          <p:cNvSpPr txBox="1"/>
          <p:nvPr/>
        </p:nvSpPr>
        <p:spPr>
          <a:xfrm>
            <a:off x="3449031" y="2842732"/>
            <a:ext cx="715260" cy="246221"/>
          </a:xfrm>
          <a:prstGeom prst="rect">
            <a:avLst/>
          </a:prstGeom>
          <a:noFill/>
        </p:spPr>
        <p:txBody>
          <a:bodyPr wrap="none" rtlCol="0">
            <a:spAutoFit/>
          </a:bodyPr>
          <a:lstStyle/>
          <a:p>
            <a:r>
              <a:rPr lang="en-GB" sz="1000" dirty="0"/>
              <a:t>Will Smith</a:t>
            </a:r>
          </a:p>
        </p:txBody>
      </p:sp>
      <p:sp>
        <p:nvSpPr>
          <p:cNvPr id="5" name="TextBox 4"/>
          <p:cNvSpPr txBox="1"/>
          <p:nvPr/>
        </p:nvSpPr>
        <p:spPr>
          <a:xfrm>
            <a:off x="4519622" y="2374738"/>
            <a:ext cx="786966" cy="246221"/>
          </a:xfrm>
          <a:prstGeom prst="rect">
            <a:avLst/>
          </a:prstGeom>
          <a:noFill/>
        </p:spPr>
        <p:txBody>
          <a:bodyPr wrap="square" rtlCol="0">
            <a:spAutoFit/>
          </a:bodyPr>
          <a:lstStyle/>
          <a:p>
            <a:r>
              <a:rPr lang="en-GB" sz="1000" dirty="0"/>
              <a:t>Run DMC</a:t>
            </a:r>
          </a:p>
        </p:txBody>
      </p:sp>
      <p:sp>
        <p:nvSpPr>
          <p:cNvPr id="6" name="TextBox 5"/>
          <p:cNvSpPr txBox="1"/>
          <p:nvPr/>
        </p:nvSpPr>
        <p:spPr>
          <a:xfrm>
            <a:off x="6000579" y="1717216"/>
            <a:ext cx="731523" cy="400110"/>
          </a:xfrm>
          <a:prstGeom prst="rect">
            <a:avLst/>
          </a:prstGeom>
          <a:noFill/>
        </p:spPr>
        <p:txBody>
          <a:bodyPr wrap="square" rtlCol="0">
            <a:spAutoFit/>
          </a:bodyPr>
          <a:lstStyle/>
          <a:p>
            <a:r>
              <a:rPr lang="en-GB" sz="1000" dirty="0"/>
              <a:t>Gustav Holst</a:t>
            </a:r>
          </a:p>
        </p:txBody>
      </p:sp>
      <p:sp>
        <p:nvSpPr>
          <p:cNvPr id="14" name="TextBox 13"/>
          <p:cNvSpPr txBox="1"/>
          <p:nvPr/>
        </p:nvSpPr>
        <p:spPr>
          <a:xfrm>
            <a:off x="5088899" y="2104529"/>
            <a:ext cx="925253" cy="246221"/>
          </a:xfrm>
          <a:prstGeom prst="rect">
            <a:avLst/>
          </a:prstGeom>
          <a:noFill/>
        </p:spPr>
        <p:txBody>
          <a:bodyPr wrap="none" rtlCol="0">
            <a:spAutoFit/>
          </a:bodyPr>
          <a:lstStyle/>
          <a:p>
            <a:r>
              <a:rPr lang="en-GB" sz="1000" dirty="0"/>
              <a:t>Michael </a:t>
            </a:r>
            <a:r>
              <a:rPr lang="en-GB" sz="1000" dirty="0" err="1"/>
              <a:t>Buble</a:t>
            </a:r>
            <a:endParaRPr lang="en-GB" sz="1000" dirty="0"/>
          </a:p>
        </p:txBody>
      </p:sp>
      <p:sp>
        <p:nvSpPr>
          <p:cNvPr id="16" name="TextBox 15"/>
          <p:cNvSpPr txBox="1"/>
          <p:nvPr/>
        </p:nvSpPr>
        <p:spPr>
          <a:xfrm>
            <a:off x="8650356" y="2414775"/>
            <a:ext cx="734983" cy="246221"/>
          </a:xfrm>
          <a:prstGeom prst="rect">
            <a:avLst/>
          </a:prstGeom>
          <a:noFill/>
        </p:spPr>
        <p:txBody>
          <a:bodyPr wrap="square" rtlCol="0">
            <a:spAutoFit/>
          </a:bodyPr>
          <a:lstStyle/>
          <a:p>
            <a:r>
              <a:rPr lang="en-GB" sz="1000" dirty="0"/>
              <a:t>UB40</a:t>
            </a:r>
          </a:p>
        </p:txBody>
      </p:sp>
      <p:sp>
        <p:nvSpPr>
          <p:cNvPr id="21" name="TextBox 20"/>
          <p:cNvSpPr txBox="1"/>
          <p:nvPr/>
        </p:nvSpPr>
        <p:spPr>
          <a:xfrm>
            <a:off x="9566893" y="2710543"/>
            <a:ext cx="583814" cy="246221"/>
          </a:xfrm>
          <a:prstGeom prst="rect">
            <a:avLst/>
          </a:prstGeom>
          <a:noFill/>
        </p:spPr>
        <p:txBody>
          <a:bodyPr wrap="none" rtlCol="0">
            <a:spAutoFit/>
          </a:bodyPr>
          <a:lstStyle/>
          <a:p>
            <a:r>
              <a:rPr lang="en-GB" sz="1000" dirty="0"/>
              <a:t>ASWAD</a:t>
            </a:r>
          </a:p>
        </p:txBody>
      </p:sp>
      <p:sp>
        <p:nvSpPr>
          <p:cNvPr id="27" name="TextBox 26"/>
          <p:cNvSpPr txBox="1"/>
          <p:nvPr/>
        </p:nvSpPr>
        <p:spPr>
          <a:xfrm>
            <a:off x="9674679" y="3215564"/>
            <a:ext cx="1096268" cy="246221"/>
          </a:xfrm>
          <a:prstGeom prst="rect">
            <a:avLst/>
          </a:prstGeom>
          <a:noFill/>
        </p:spPr>
        <p:txBody>
          <a:bodyPr wrap="square" rtlCol="0">
            <a:spAutoFit/>
          </a:bodyPr>
          <a:lstStyle/>
          <a:p>
            <a:r>
              <a:rPr lang="en-GB" sz="1000" dirty="0"/>
              <a:t>Randy Newman</a:t>
            </a:r>
          </a:p>
        </p:txBody>
      </p:sp>
      <p:sp>
        <p:nvSpPr>
          <p:cNvPr id="40" name="TextBox 39"/>
          <p:cNvSpPr txBox="1"/>
          <p:nvPr/>
        </p:nvSpPr>
        <p:spPr>
          <a:xfrm>
            <a:off x="9858800" y="2360696"/>
            <a:ext cx="548548" cy="246221"/>
          </a:xfrm>
          <a:prstGeom prst="rect">
            <a:avLst/>
          </a:prstGeom>
          <a:noFill/>
        </p:spPr>
        <p:txBody>
          <a:bodyPr wrap="none" rtlCol="0">
            <a:spAutoFit/>
          </a:bodyPr>
          <a:lstStyle/>
          <a:p>
            <a:r>
              <a:rPr lang="en-GB" sz="1000" dirty="0"/>
              <a:t>Grease</a:t>
            </a:r>
          </a:p>
        </p:txBody>
      </p:sp>
      <p:sp>
        <p:nvSpPr>
          <p:cNvPr id="50" name="TextBox 49"/>
          <p:cNvSpPr txBox="1"/>
          <p:nvPr/>
        </p:nvSpPr>
        <p:spPr>
          <a:xfrm>
            <a:off x="3617985" y="3633645"/>
            <a:ext cx="809837" cy="246221"/>
          </a:xfrm>
          <a:prstGeom prst="rect">
            <a:avLst/>
          </a:prstGeom>
          <a:noFill/>
        </p:spPr>
        <p:txBody>
          <a:bodyPr wrap="none" rtlCol="0">
            <a:spAutoFit/>
          </a:bodyPr>
          <a:lstStyle/>
          <a:p>
            <a:r>
              <a:rPr lang="en-GB" sz="1000" dirty="0"/>
              <a:t>Barry White</a:t>
            </a:r>
          </a:p>
        </p:txBody>
      </p:sp>
      <p:sp>
        <p:nvSpPr>
          <p:cNvPr id="53" name="TextBox 52"/>
          <p:cNvSpPr txBox="1"/>
          <p:nvPr/>
        </p:nvSpPr>
        <p:spPr>
          <a:xfrm>
            <a:off x="2800267" y="3753816"/>
            <a:ext cx="784189" cy="246221"/>
          </a:xfrm>
          <a:prstGeom prst="rect">
            <a:avLst/>
          </a:prstGeom>
          <a:noFill/>
        </p:spPr>
        <p:txBody>
          <a:bodyPr wrap="none" rtlCol="0">
            <a:spAutoFit/>
          </a:bodyPr>
          <a:lstStyle/>
          <a:p>
            <a:r>
              <a:rPr lang="en-GB" sz="1000" dirty="0"/>
              <a:t>Bob Marley</a:t>
            </a:r>
          </a:p>
        </p:txBody>
      </p:sp>
      <p:sp>
        <p:nvSpPr>
          <p:cNvPr id="54" name="TextBox 53"/>
          <p:cNvSpPr txBox="1"/>
          <p:nvPr/>
        </p:nvSpPr>
        <p:spPr>
          <a:xfrm>
            <a:off x="7826626" y="4411401"/>
            <a:ext cx="473206" cy="246221"/>
          </a:xfrm>
          <a:prstGeom prst="rect">
            <a:avLst/>
          </a:prstGeom>
          <a:noFill/>
        </p:spPr>
        <p:txBody>
          <a:bodyPr wrap="none" rtlCol="0">
            <a:spAutoFit/>
          </a:bodyPr>
          <a:lstStyle/>
          <a:p>
            <a:r>
              <a:rPr lang="en-GB" sz="1000" dirty="0"/>
              <a:t>ABBA</a:t>
            </a:r>
          </a:p>
        </p:txBody>
      </p:sp>
      <p:sp>
        <p:nvSpPr>
          <p:cNvPr id="55" name="TextBox 54"/>
          <p:cNvSpPr txBox="1"/>
          <p:nvPr/>
        </p:nvSpPr>
        <p:spPr>
          <a:xfrm>
            <a:off x="6031958" y="4770431"/>
            <a:ext cx="845336" cy="246221"/>
          </a:xfrm>
          <a:prstGeom prst="rect">
            <a:avLst/>
          </a:prstGeom>
          <a:noFill/>
        </p:spPr>
        <p:txBody>
          <a:bodyPr wrap="square" rtlCol="0">
            <a:spAutoFit/>
          </a:bodyPr>
          <a:lstStyle/>
          <a:p>
            <a:r>
              <a:rPr lang="en-GB" sz="1000" dirty="0"/>
              <a:t>Beethoven</a:t>
            </a:r>
          </a:p>
        </p:txBody>
      </p:sp>
      <p:sp>
        <p:nvSpPr>
          <p:cNvPr id="56" name="TextBox 55"/>
          <p:cNvSpPr txBox="1"/>
          <p:nvPr/>
        </p:nvSpPr>
        <p:spPr>
          <a:xfrm>
            <a:off x="5225694" y="4452162"/>
            <a:ext cx="782587" cy="246221"/>
          </a:xfrm>
          <a:prstGeom prst="rect">
            <a:avLst/>
          </a:prstGeom>
          <a:noFill/>
        </p:spPr>
        <p:txBody>
          <a:bodyPr wrap="none" rtlCol="0">
            <a:spAutoFit/>
          </a:bodyPr>
          <a:lstStyle/>
          <a:p>
            <a:r>
              <a:rPr lang="en-GB" sz="1000" dirty="0"/>
              <a:t>Bill Withers</a:t>
            </a:r>
          </a:p>
        </p:txBody>
      </p:sp>
      <p:sp>
        <p:nvSpPr>
          <p:cNvPr id="57" name="TextBox 56"/>
          <p:cNvSpPr txBox="1"/>
          <p:nvPr/>
        </p:nvSpPr>
        <p:spPr>
          <a:xfrm>
            <a:off x="6379293" y="5223036"/>
            <a:ext cx="788999" cy="246221"/>
          </a:xfrm>
          <a:prstGeom prst="rect">
            <a:avLst/>
          </a:prstGeom>
          <a:noFill/>
        </p:spPr>
        <p:txBody>
          <a:bodyPr wrap="none" rtlCol="0">
            <a:spAutoFit/>
          </a:bodyPr>
          <a:lstStyle/>
          <a:p>
            <a:r>
              <a:rPr lang="en-GB" sz="1000" dirty="0"/>
              <a:t>The Beatles</a:t>
            </a:r>
          </a:p>
        </p:txBody>
      </p:sp>
      <p:sp>
        <p:nvSpPr>
          <p:cNvPr id="59" name="TextBox 58"/>
          <p:cNvSpPr txBox="1"/>
          <p:nvPr/>
        </p:nvSpPr>
        <p:spPr>
          <a:xfrm>
            <a:off x="3452996" y="4836545"/>
            <a:ext cx="534121" cy="246221"/>
          </a:xfrm>
          <a:prstGeom prst="rect">
            <a:avLst/>
          </a:prstGeom>
          <a:noFill/>
        </p:spPr>
        <p:txBody>
          <a:bodyPr wrap="none" rtlCol="0">
            <a:spAutoFit/>
          </a:bodyPr>
          <a:lstStyle/>
          <a:p>
            <a:r>
              <a:rPr lang="en-GB" sz="1000" dirty="0"/>
              <a:t>Queen</a:t>
            </a:r>
          </a:p>
        </p:txBody>
      </p:sp>
      <p:sp>
        <p:nvSpPr>
          <p:cNvPr id="60" name="TextBox 59"/>
          <p:cNvSpPr txBox="1"/>
          <p:nvPr/>
        </p:nvSpPr>
        <p:spPr>
          <a:xfrm>
            <a:off x="4085633" y="5582591"/>
            <a:ext cx="482824" cy="246221"/>
          </a:xfrm>
          <a:prstGeom prst="rect">
            <a:avLst/>
          </a:prstGeom>
          <a:noFill/>
        </p:spPr>
        <p:txBody>
          <a:bodyPr wrap="none" rtlCol="0">
            <a:spAutoFit/>
          </a:bodyPr>
          <a:lstStyle/>
          <a:p>
            <a:r>
              <a:rPr lang="en-GB" sz="1000" dirty="0"/>
              <a:t>Adele</a:t>
            </a:r>
          </a:p>
        </p:txBody>
      </p:sp>
      <p:sp>
        <p:nvSpPr>
          <p:cNvPr id="61" name="TextBox 60"/>
          <p:cNvSpPr txBox="1"/>
          <p:nvPr/>
        </p:nvSpPr>
        <p:spPr>
          <a:xfrm>
            <a:off x="3734706" y="5290556"/>
            <a:ext cx="816249" cy="246221"/>
          </a:xfrm>
          <a:prstGeom prst="rect">
            <a:avLst/>
          </a:prstGeom>
          <a:noFill/>
        </p:spPr>
        <p:txBody>
          <a:bodyPr wrap="none" rtlCol="0">
            <a:spAutoFit/>
          </a:bodyPr>
          <a:lstStyle/>
          <a:p>
            <a:r>
              <a:rPr lang="en-GB" sz="1000" dirty="0"/>
              <a:t>Elvis Presley</a:t>
            </a:r>
          </a:p>
        </p:txBody>
      </p:sp>
      <p:sp>
        <p:nvSpPr>
          <p:cNvPr id="62" name="TextBox 61"/>
          <p:cNvSpPr txBox="1"/>
          <p:nvPr/>
        </p:nvSpPr>
        <p:spPr>
          <a:xfrm>
            <a:off x="5642028" y="5919329"/>
            <a:ext cx="837089" cy="246221"/>
          </a:xfrm>
          <a:prstGeom prst="rect">
            <a:avLst/>
          </a:prstGeom>
          <a:noFill/>
        </p:spPr>
        <p:txBody>
          <a:bodyPr wrap="none" rtlCol="0">
            <a:spAutoFit/>
          </a:bodyPr>
          <a:lstStyle/>
          <a:p>
            <a:r>
              <a:rPr lang="en-GB" sz="1000" dirty="0"/>
              <a:t>Lionel Richie</a:t>
            </a:r>
          </a:p>
        </p:txBody>
      </p:sp>
      <p:sp>
        <p:nvSpPr>
          <p:cNvPr id="63" name="TextBox 62"/>
          <p:cNvSpPr txBox="1"/>
          <p:nvPr/>
        </p:nvSpPr>
        <p:spPr>
          <a:xfrm>
            <a:off x="9566893" y="5281280"/>
            <a:ext cx="982961" cy="246221"/>
          </a:xfrm>
          <a:prstGeom prst="rect">
            <a:avLst/>
          </a:prstGeom>
          <a:noFill/>
        </p:spPr>
        <p:txBody>
          <a:bodyPr wrap="none" rtlCol="0">
            <a:spAutoFit/>
          </a:bodyPr>
          <a:lstStyle/>
          <a:p>
            <a:r>
              <a:rPr lang="en-GB" sz="1000" dirty="0"/>
              <a:t>The Carpenters</a:t>
            </a:r>
          </a:p>
        </p:txBody>
      </p:sp>
      <p:sp>
        <p:nvSpPr>
          <p:cNvPr id="64" name="TextBox 63"/>
          <p:cNvSpPr txBox="1"/>
          <p:nvPr/>
        </p:nvSpPr>
        <p:spPr>
          <a:xfrm>
            <a:off x="9265696" y="5705701"/>
            <a:ext cx="1067921" cy="246221"/>
          </a:xfrm>
          <a:prstGeom prst="rect">
            <a:avLst/>
          </a:prstGeom>
          <a:noFill/>
        </p:spPr>
        <p:txBody>
          <a:bodyPr wrap="none" rtlCol="0">
            <a:spAutoFit/>
          </a:bodyPr>
          <a:lstStyle/>
          <a:p>
            <a:r>
              <a:rPr lang="en-GB" sz="1000" dirty="0"/>
              <a:t>Benjamin Britten</a:t>
            </a:r>
          </a:p>
        </p:txBody>
      </p:sp>
      <p:sp>
        <p:nvSpPr>
          <p:cNvPr id="65" name="TextBox 64"/>
          <p:cNvSpPr txBox="1"/>
          <p:nvPr/>
        </p:nvSpPr>
        <p:spPr>
          <a:xfrm>
            <a:off x="10770947" y="5618074"/>
            <a:ext cx="772969" cy="246221"/>
          </a:xfrm>
          <a:prstGeom prst="rect">
            <a:avLst/>
          </a:prstGeom>
          <a:noFill/>
        </p:spPr>
        <p:txBody>
          <a:bodyPr wrap="none" rtlCol="0">
            <a:spAutoFit/>
          </a:bodyPr>
          <a:lstStyle/>
          <a:p>
            <a:r>
              <a:rPr lang="en-GB" sz="1000" dirty="0"/>
              <a:t>Carole King</a:t>
            </a:r>
          </a:p>
        </p:txBody>
      </p:sp>
      <p:sp>
        <p:nvSpPr>
          <p:cNvPr id="66" name="TextBox 65"/>
          <p:cNvSpPr txBox="1"/>
          <p:nvPr/>
        </p:nvSpPr>
        <p:spPr>
          <a:xfrm>
            <a:off x="10718384" y="5201402"/>
            <a:ext cx="869149" cy="246221"/>
          </a:xfrm>
          <a:prstGeom prst="rect">
            <a:avLst/>
          </a:prstGeom>
          <a:noFill/>
        </p:spPr>
        <p:txBody>
          <a:bodyPr wrap="none" rtlCol="0">
            <a:spAutoFit/>
          </a:bodyPr>
          <a:lstStyle/>
          <a:p>
            <a:r>
              <a:rPr lang="en-GB" sz="1000" dirty="0"/>
              <a:t>Frank Sinatra</a:t>
            </a:r>
          </a:p>
        </p:txBody>
      </p:sp>
      <p:pic>
        <p:nvPicPr>
          <p:cNvPr id="67" name="Picture 66"/>
          <p:cNvPicPr>
            <a:picLocks noChangeAspect="1"/>
          </p:cNvPicPr>
          <p:nvPr/>
        </p:nvPicPr>
        <p:blipFill>
          <a:blip r:embed="rId12"/>
          <a:stretch>
            <a:fillRect/>
          </a:stretch>
        </p:blipFill>
        <p:spPr>
          <a:xfrm>
            <a:off x="5974973" y="1052455"/>
            <a:ext cx="641226" cy="677141"/>
          </a:xfrm>
          <a:prstGeom prst="rect">
            <a:avLst/>
          </a:prstGeom>
        </p:spPr>
      </p:pic>
      <p:pic>
        <p:nvPicPr>
          <p:cNvPr id="68" name="Picture 67"/>
          <p:cNvPicPr>
            <a:picLocks noChangeAspect="1"/>
          </p:cNvPicPr>
          <p:nvPr/>
        </p:nvPicPr>
        <p:blipFill>
          <a:blip r:embed="rId13"/>
          <a:stretch>
            <a:fillRect/>
          </a:stretch>
        </p:blipFill>
        <p:spPr>
          <a:xfrm>
            <a:off x="3507703" y="2086744"/>
            <a:ext cx="619779" cy="766600"/>
          </a:xfrm>
          <a:prstGeom prst="rect">
            <a:avLst/>
          </a:prstGeom>
        </p:spPr>
      </p:pic>
      <p:pic>
        <p:nvPicPr>
          <p:cNvPr id="69" name="Picture 68"/>
          <p:cNvPicPr>
            <a:picLocks noChangeAspect="1"/>
          </p:cNvPicPr>
          <p:nvPr/>
        </p:nvPicPr>
        <p:blipFill>
          <a:blip r:embed="rId14"/>
          <a:stretch>
            <a:fillRect/>
          </a:stretch>
        </p:blipFill>
        <p:spPr>
          <a:xfrm>
            <a:off x="4509089" y="2566005"/>
            <a:ext cx="707975" cy="686239"/>
          </a:xfrm>
          <a:prstGeom prst="rect">
            <a:avLst/>
          </a:prstGeom>
        </p:spPr>
      </p:pic>
      <p:pic>
        <p:nvPicPr>
          <p:cNvPr id="70" name="Picture 69"/>
          <p:cNvPicPr>
            <a:picLocks noChangeAspect="1"/>
          </p:cNvPicPr>
          <p:nvPr/>
        </p:nvPicPr>
        <p:blipFill>
          <a:blip r:embed="rId15"/>
          <a:stretch>
            <a:fillRect/>
          </a:stretch>
        </p:blipFill>
        <p:spPr>
          <a:xfrm>
            <a:off x="5569112" y="2325166"/>
            <a:ext cx="672675" cy="672675"/>
          </a:xfrm>
          <a:prstGeom prst="rect">
            <a:avLst/>
          </a:prstGeom>
        </p:spPr>
      </p:pic>
      <p:pic>
        <p:nvPicPr>
          <p:cNvPr id="71" name="Picture 70"/>
          <p:cNvPicPr>
            <a:picLocks noChangeAspect="1"/>
          </p:cNvPicPr>
          <p:nvPr/>
        </p:nvPicPr>
        <p:blipFill>
          <a:blip r:embed="rId16"/>
          <a:stretch>
            <a:fillRect/>
          </a:stretch>
        </p:blipFill>
        <p:spPr>
          <a:xfrm>
            <a:off x="8498144" y="1935786"/>
            <a:ext cx="999661" cy="570291"/>
          </a:xfrm>
          <a:prstGeom prst="rect">
            <a:avLst/>
          </a:prstGeom>
        </p:spPr>
      </p:pic>
      <p:pic>
        <p:nvPicPr>
          <p:cNvPr id="72" name="Picture 71"/>
          <p:cNvPicPr>
            <a:picLocks noChangeAspect="1"/>
          </p:cNvPicPr>
          <p:nvPr/>
        </p:nvPicPr>
        <p:blipFill>
          <a:blip r:embed="rId17"/>
          <a:stretch>
            <a:fillRect/>
          </a:stretch>
        </p:blipFill>
        <p:spPr>
          <a:xfrm>
            <a:off x="8804765" y="2677569"/>
            <a:ext cx="820589" cy="651261"/>
          </a:xfrm>
          <a:prstGeom prst="rect">
            <a:avLst/>
          </a:prstGeom>
        </p:spPr>
      </p:pic>
      <p:pic>
        <p:nvPicPr>
          <p:cNvPr id="74" name="Picture 73"/>
          <p:cNvPicPr>
            <a:picLocks noChangeAspect="1"/>
          </p:cNvPicPr>
          <p:nvPr/>
        </p:nvPicPr>
        <p:blipFill>
          <a:blip r:embed="rId18"/>
          <a:stretch>
            <a:fillRect/>
          </a:stretch>
        </p:blipFill>
        <p:spPr>
          <a:xfrm>
            <a:off x="10352339" y="1914228"/>
            <a:ext cx="1028293" cy="684282"/>
          </a:xfrm>
          <a:prstGeom prst="rect">
            <a:avLst/>
          </a:prstGeom>
        </p:spPr>
      </p:pic>
      <p:pic>
        <p:nvPicPr>
          <p:cNvPr id="75" name="Picture 74"/>
          <p:cNvPicPr>
            <a:picLocks noChangeAspect="1"/>
          </p:cNvPicPr>
          <p:nvPr/>
        </p:nvPicPr>
        <p:blipFill>
          <a:blip r:embed="rId19"/>
          <a:stretch>
            <a:fillRect/>
          </a:stretch>
        </p:blipFill>
        <p:spPr>
          <a:xfrm>
            <a:off x="10668294" y="3093117"/>
            <a:ext cx="762536" cy="697587"/>
          </a:xfrm>
          <a:prstGeom prst="rect">
            <a:avLst/>
          </a:prstGeom>
        </p:spPr>
      </p:pic>
      <p:pic>
        <p:nvPicPr>
          <p:cNvPr id="76" name="Picture 75"/>
          <p:cNvPicPr>
            <a:picLocks noChangeAspect="1"/>
          </p:cNvPicPr>
          <p:nvPr/>
        </p:nvPicPr>
        <p:blipFill>
          <a:blip r:embed="rId20"/>
          <a:stretch>
            <a:fillRect/>
          </a:stretch>
        </p:blipFill>
        <p:spPr>
          <a:xfrm>
            <a:off x="2145344" y="3537964"/>
            <a:ext cx="615934" cy="769152"/>
          </a:xfrm>
          <a:prstGeom prst="rect">
            <a:avLst/>
          </a:prstGeom>
        </p:spPr>
      </p:pic>
      <p:pic>
        <p:nvPicPr>
          <p:cNvPr id="77" name="Picture 76"/>
          <p:cNvPicPr>
            <a:picLocks noChangeAspect="1"/>
          </p:cNvPicPr>
          <p:nvPr/>
        </p:nvPicPr>
        <p:blipFill>
          <a:blip r:embed="rId21"/>
          <a:stretch>
            <a:fillRect/>
          </a:stretch>
        </p:blipFill>
        <p:spPr>
          <a:xfrm>
            <a:off x="3823590" y="3826122"/>
            <a:ext cx="650888" cy="650888"/>
          </a:xfrm>
          <a:prstGeom prst="rect">
            <a:avLst/>
          </a:prstGeom>
        </p:spPr>
      </p:pic>
      <p:pic>
        <p:nvPicPr>
          <p:cNvPr id="78" name="Picture 77"/>
          <p:cNvPicPr>
            <a:picLocks noChangeAspect="1"/>
          </p:cNvPicPr>
          <p:nvPr/>
        </p:nvPicPr>
        <p:blipFill>
          <a:blip r:embed="rId22"/>
          <a:stretch>
            <a:fillRect/>
          </a:stretch>
        </p:blipFill>
        <p:spPr>
          <a:xfrm>
            <a:off x="220105" y="3725035"/>
            <a:ext cx="583233" cy="771662"/>
          </a:xfrm>
          <a:prstGeom prst="rect">
            <a:avLst/>
          </a:prstGeom>
        </p:spPr>
      </p:pic>
      <p:sp>
        <p:nvSpPr>
          <p:cNvPr id="79" name="TextBox 78"/>
          <p:cNvSpPr txBox="1"/>
          <p:nvPr/>
        </p:nvSpPr>
        <p:spPr>
          <a:xfrm>
            <a:off x="232753" y="4496697"/>
            <a:ext cx="502032" cy="246221"/>
          </a:xfrm>
          <a:prstGeom prst="rect">
            <a:avLst/>
          </a:prstGeom>
          <a:noFill/>
        </p:spPr>
        <p:txBody>
          <a:bodyPr wrap="square" rtlCol="0">
            <a:spAutoFit/>
          </a:bodyPr>
          <a:lstStyle/>
          <a:p>
            <a:r>
              <a:rPr lang="en-GB" sz="1000" dirty="0"/>
              <a:t>Oliver</a:t>
            </a:r>
          </a:p>
        </p:txBody>
      </p:sp>
      <p:pic>
        <p:nvPicPr>
          <p:cNvPr id="80" name="Picture 79"/>
          <p:cNvPicPr>
            <a:picLocks noChangeAspect="1"/>
          </p:cNvPicPr>
          <p:nvPr/>
        </p:nvPicPr>
        <p:blipFill>
          <a:blip r:embed="rId23"/>
          <a:stretch>
            <a:fillRect/>
          </a:stretch>
        </p:blipFill>
        <p:spPr>
          <a:xfrm>
            <a:off x="1401218" y="4903162"/>
            <a:ext cx="779797" cy="518919"/>
          </a:xfrm>
          <a:prstGeom prst="rect">
            <a:avLst/>
          </a:prstGeom>
        </p:spPr>
      </p:pic>
      <p:sp>
        <p:nvSpPr>
          <p:cNvPr id="81" name="TextBox 80"/>
          <p:cNvSpPr txBox="1"/>
          <p:nvPr/>
        </p:nvSpPr>
        <p:spPr>
          <a:xfrm>
            <a:off x="2163523" y="4929316"/>
            <a:ext cx="779329" cy="400110"/>
          </a:xfrm>
          <a:prstGeom prst="rect">
            <a:avLst/>
          </a:prstGeom>
          <a:noFill/>
        </p:spPr>
        <p:txBody>
          <a:bodyPr wrap="square" rtlCol="0">
            <a:spAutoFit/>
          </a:bodyPr>
          <a:lstStyle/>
          <a:p>
            <a:r>
              <a:rPr lang="en-GB" sz="1000"/>
              <a:t>Amy Winehouse</a:t>
            </a:r>
            <a:endParaRPr lang="en-GB" sz="1000" dirty="0"/>
          </a:p>
        </p:txBody>
      </p:sp>
      <p:pic>
        <p:nvPicPr>
          <p:cNvPr id="82" name="Picture 81"/>
          <p:cNvPicPr>
            <a:picLocks noChangeAspect="1"/>
          </p:cNvPicPr>
          <p:nvPr/>
        </p:nvPicPr>
        <p:blipFill>
          <a:blip r:embed="rId24"/>
          <a:stretch>
            <a:fillRect/>
          </a:stretch>
        </p:blipFill>
        <p:spPr>
          <a:xfrm>
            <a:off x="3918598" y="4621302"/>
            <a:ext cx="1074525" cy="601734"/>
          </a:xfrm>
          <a:prstGeom prst="rect">
            <a:avLst/>
          </a:prstGeom>
        </p:spPr>
      </p:pic>
      <p:sp>
        <p:nvSpPr>
          <p:cNvPr id="83" name="AutoShape 2" descr="Image result for elvis presley"/>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84" name="Picture 83"/>
          <p:cNvPicPr>
            <a:picLocks noChangeAspect="1"/>
          </p:cNvPicPr>
          <p:nvPr/>
        </p:nvPicPr>
        <p:blipFill>
          <a:blip r:embed="rId25"/>
          <a:stretch>
            <a:fillRect/>
          </a:stretch>
        </p:blipFill>
        <p:spPr>
          <a:xfrm>
            <a:off x="2844571" y="5247270"/>
            <a:ext cx="966414" cy="689596"/>
          </a:xfrm>
          <a:prstGeom prst="rect">
            <a:avLst/>
          </a:prstGeom>
        </p:spPr>
      </p:pic>
      <p:pic>
        <p:nvPicPr>
          <p:cNvPr id="85" name="Picture 84"/>
          <p:cNvPicPr>
            <a:picLocks noChangeAspect="1"/>
          </p:cNvPicPr>
          <p:nvPr/>
        </p:nvPicPr>
        <p:blipFill>
          <a:blip r:embed="rId26"/>
          <a:stretch>
            <a:fillRect/>
          </a:stretch>
        </p:blipFill>
        <p:spPr>
          <a:xfrm>
            <a:off x="4511819" y="5528975"/>
            <a:ext cx="621851" cy="621851"/>
          </a:xfrm>
          <a:prstGeom prst="rect">
            <a:avLst/>
          </a:prstGeom>
        </p:spPr>
      </p:pic>
      <p:pic>
        <p:nvPicPr>
          <p:cNvPr id="86" name="Picture 85"/>
          <p:cNvPicPr>
            <a:picLocks noChangeAspect="1"/>
          </p:cNvPicPr>
          <p:nvPr/>
        </p:nvPicPr>
        <p:blipFill>
          <a:blip r:embed="rId27"/>
          <a:stretch>
            <a:fillRect/>
          </a:stretch>
        </p:blipFill>
        <p:spPr>
          <a:xfrm>
            <a:off x="5986543" y="6136374"/>
            <a:ext cx="624884" cy="590341"/>
          </a:xfrm>
          <a:prstGeom prst="rect">
            <a:avLst/>
          </a:prstGeom>
        </p:spPr>
      </p:pic>
      <p:pic>
        <p:nvPicPr>
          <p:cNvPr id="88" name="Picture 87"/>
          <p:cNvPicPr>
            <a:picLocks noChangeAspect="1"/>
          </p:cNvPicPr>
          <p:nvPr/>
        </p:nvPicPr>
        <p:blipFill>
          <a:blip r:embed="rId28"/>
          <a:stretch>
            <a:fillRect/>
          </a:stretch>
        </p:blipFill>
        <p:spPr>
          <a:xfrm>
            <a:off x="5323402" y="4662126"/>
            <a:ext cx="507551" cy="631282"/>
          </a:xfrm>
          <a:prstGeom prst="rect">
            <a:avLst/>
          </a:prstGeom>
        </p:spPr>
      </p:pic>
      <p:pic>
        <p:nvPicPr>
          <p:cNvPr id="100" name="Picture 99"/>
          <p:cNvPicPr>
            <a:picLocks noChangeAspect="1"/>
          </p:cNvPicPr>
          <p:nvPr/>
        </p:nvPicPr>
        <p:blipFill>
          <a:blip r:embed="rId29"/>
          <a:stretch>
            <a:fillRect/>
          </a:stretch>
        </p:blipFill>
        <p:spPr>
          <a:xfrm>
            <a:off x="6166303" y="4136689"/>
            <a:ext cx="547229" cy="656675"/>
          </a:xfrm>
          <a:prstGeom prst="rect">
            <a:avLst/>
          </a:prstGeom>
        </p:spPr>
      </p:pic>
      <p:pic>
        <p:nvPicPr>
          <p:cNvPr id="102" name="Picture 101"/>
          <p:cNvPicPr>
            <a:picLocks noChangeAspect="1"/>
          </p:cNvPicPr>
          <p:nvPr/>
        </p:nvPicPr>
        <p:blipFill>
          <a:blip r:embed="rId30"/>
          <a:stretch>
            <a:fillRect/>
          </a:stretch>
        </p:blipFill>
        <p:spPr>
          <a:xfrm>
            <a:off x="6775198" y="4638798"/>
            <a:ext cx="631376" cy="617469"/>
          </a:xfrm>
          <a:prstGeom prst="rect">
            <a:avLst/>
          </a:prstGeom>
        </p:spPr>
      </p:pic>
      <p:pic>
        <p:nvPicPr>
          <p:cNvPr id="111" name="Picture 110"/>
          <p:cNvPicPr>
            <a:picLocks noChangeAspect="1"/>
          </p:cNvPicPr>
          <p:nvPr/>
        </p:nvPicPr>
        <p:blipFill>
          <a:blip r:embed="rId31"/>
          <a:stretch>
            <a:fillRect/>
          </a:stretch>
        </p:blipFill>
        <p:spPr>
          <a:xfrm>
            <a:off x="7645409" y="4621993"/>
            <a:ext cx="688445" cy="596994"/>
          </a:xfrm>
          <a:prstGeom prst="rect">
            <a:avLst/>
          </a:prstGeom>
        </p:spPr>
      </p:pic>
      <p:pic>
        <p:nvPicPr>
          <p:cNvPr id="114" name="Picture 113"/>
          <p:cNvPicPr>
            <a:picLocks noChangeAspect="1"/>
          </p:cNvPicPr>
          <p:nvPr/>
        </p:nvPicPr>
        <p:blipFill>
          <a:blip r:embed="rId32"/>
          <a:stretch>
            <a:fillRect/>
          </a:stretch>
        </p:blipFill>
        <p:spPr>
          <a:xfrm>
            <a:off x="9012323" y="5000003"/>
            <a:ext cx="513795" cy="649951"/>
          </a:xfrm>
          <a:prstGeom prst="rect">
            <a:avLst/>
          </a:prstGeom>
        </p:spPr>
      </p:pic>
      <p:pic>
        <p:nvPicPr>
          <p:cNvPr id="116" name="Picture 115"/>
          <p:cNvPicPr>
            <a:picLocks noChangeAspect="1"/>
          </p:cNvPicPr>
          <p:nvPr/>
        </p:nvPicPr>
        <p:blipFill>
          <a:blip r:embed="rId33"/>
          <a:stretch>
            <a:fillRect/>
          </a:stretch>
        </p:blipFill>
        <p:spPr>
          <a:xfrm>
            <a:off x="11422752" y="4590186"/>
            <a:ext cx="680651" cy="680651"/>
          </a:xfrm>
          <a:prstGeom prst="rect">
            <a:avLst/>
          </a:prstGeom>
        </p:spPr>
      </p:pic>
      <p:pic>
        <p:nvPicPr>
          <p:cNvPr id="118" name="Picture 117"/>
          <p:cNvPicPr>
            <a:picLocks noChangeAspect="1"/>
          </p:cNvPicPr>
          <p:nvPr/>
        </p:nvPicPr>
        <p:blipFill>
          <a:blip r:embed="rId34"/>
          <a:stretch>
            <a:fillRect/>
          </a:stretch>
        </p:blipFill>
        <p:spPr>
          <a:xfrm>
            <a:off x="9507204" y="5907905"/>
            <a:ext cx="785076" cy="452297"/>
          </a:xfrm>
          <a:prstGeom prst="rect">
            <a:avLst/>
          </a:prstGeom>
        </p:spPr>
      </p:pic>
      <p:pic>
        <p:nvPicPr>
          <p:cNvPr id="119" name="Picture 118"/>
          <p:cNvPicPr>
            <a:picLocks noChangeAspect="1"/>
          </p:cNvPicPr>
          <p:nvPr/>
        </p:nvPicPr>
        <p:blipFill>
          <a:blip r:embed="rId35"/>
          <a:stretch>
            <a:fillRect/>
          </a:stretch>
        </p:blipFill>
        <p:spPr>
          <a:xfrm>
            <a:off x="11430830" y="5800343"/>
            <a:ext cx="686458" cy="700966"/>
          </a:xfrm>
          <a:prstGeom prst="rect">
            <a:avLst/>
          </a:prstGeom>
        </p:spPr>
      </p:pic>
    </p:spTree>
    <p:extLst>
      <p:ext uri="{BB962C8B-B14F-4D97-AF65-F5344CB8AC3E}">
        <p14:creationId xmlns:p14="http://schemas.microsoft.com/office/powerpoint/2010/main" val="2171223743"/>
      </p:ext>
    </p:extLst>
  </p:cSld>
  <p:clrMapOvr>
    <a:masterClrMapping/>
  </p:clrMapOvr>
</p:sld>
</file>

<file path=ppt/theme/theme1.xml><?xml version="1.0" encoding="utf-8"?>
<a:theme xmlns:a="http://schemas.openxmlformats.org/drawingml/2006/main" name="Template PresentationGo">
  <a:themeElements>
    <a:clrScheme name="PGO2">
      <a:dk1>
        <a:sysClr val="windowText" lastClr="000000"/>
      </a:dk1>
      <a:lt1>
        <a:sysClr val="window" lastClr="FFFFFF"/>
      </a:lt1>
      <a:dk2>
        <a:srgbClr val="063951"/>
      </a:dk2>
      <a:lt2>
        <a:srgbClr val="D3D3D3"/>
      </a:lt2>
      <a:accent1>
        <a:srgbClr val="3A5C84"/>
      </a:accent1>
      <a:accent2>
        <a:srgbClr val="F7931F"/>
      </a:accent2>
      <a:accent3>
        <a:srgbClr val="4CC1EF"/>
      </a:accent3>
      <a:accent4>
        <a:srgbClr val="FFCC4C"/>
      </a:accent4>
      <a:accent5>
        <a:srgbClr val="C13018"/>
      </a:accent5>
      <a:accent6>
        <a:srgbClr val="A2B969"/>
      </a:accent6>
      <a:hlink>
        <a:srgbClr val="6C2B43"/>
      </a:hlink>
      <a:folHlink>
        <a:srgbClr val="6C2B43"/>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plate PresentationGo Dark">
  <a:themeElements>
    <a:clrScheme name="PGO2">
      <a:dk1>
        <a:sysClr val="windowText" lastClr="000000"/>
      </a:dk1>
      <a:lt1>
        <a:sysClr val="window" lastClr="FFFFFF"/>
      </a:lt1>
      <a:dk2>
        <a:srgbClr val="063951"/>
      </a:dk2>
      <a:lt2>
        <a:srgbClr val="D3D3D3"/>
      </a:lt2>
      <a:accent1>
        <a:srgbClr val="3A5C84"/>
      </a:accent1>
      <a:accent2>
        <a:srgbClr val="F7931F"/>
      </a:accent2>
      <a:accent3>
        <a:srgbClr val="4CC1EF"/>
      </a:accent3>
      <a:accent4>
        <a:srgbClr val="FFCC4C"/>
      </a:accent4>
      <a:accent5>
        <a:srgbClr val="C13018"/>
      </a:accent5>
      <a:accent6>
        <a:srgbClr val="A2B969"/>
      </a:accent6>
      <a:hlink>
        <a:srgbClr val="6C2B43"/>
      </a:hlink>
      <a:folHlink>
        <a:srgbClr val="6C2B43"/>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Template PresentationGo">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TEMPLATE-PGO(16_9)</Template>
  <TotalTime>10742</TotalTime>
  <Words>377</Words>
  <Application>Microsoft Office PowerPoint</Application>
  <PresentationFormat>Widescreen</PresentationFormat>
  <Paragraphs>48</Paragraphs>
  <Slides>1</Slides>
  <Notes>1</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vt:i4>
      </vt:variant>
    </vt:vector>
  </HeadingPairs>
  <TitlesOfParts>
    <vt:vector size="10" baseType="lpstr">
      <vt:lpstr>Arial</vt:lpstr>
      <vt:lpstr>Calibri</vt:lpstr>
      <vt:lpstr>Calibri Light</vt:lpstr>
      <vt:lpstr>Helvetica</vt:lpstr>
      <vt:lpstr>Open Sans</vt:lpstr>
      <vt:lpstr>Template PresentationGo</vt:lpstr>
      <vt:lpstr>Template PresentationGo Dark</vt:lpstr>
      <vt:lpstr>Custom Design</vt:lpstr>
      <vt:lpstr>1_Template PresentationGo</vt:lpstr>
      <vt:lpstr>MUSIC AT KEELBY (Charanga)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Road Map Timeline</dc:title>
  <dc:creator>PresentationGO.com</dc:creator>
  <dc:description>© Copyright PresentationGO.com</dc:description>
  <cp:lastModifiedBy>Annabel Atkin</cp:lastModifiedBy>
  <cp:revision>57</cp:revision>
  <dcterms:created xsi:type="dcterms:W3CDTF">2014-11-26T05:14:11Z</dcterms:created>
  <dcterms:modified xsi:type="dcterms:W3CDTF">2022-05-16T14:24:52Z</dcterms:modified>
  <cp:category>Charts &amp; Diagrams</cp:category>
</cp:coreProperties>
</file>