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4"/>
  </p:sldMasterIdLst>
  <p:notesMasterIdLst>
    <p:notesMasterId r:id="rId29"/>
  </p:notesMasterIdLst>
  <p:sldIdLst>
    <p:sldId id="256" r:id="rId5"/>
    <p:sldId id="259" r:id="rId6"/>
    <p:sldId id="257" r:id="rId7"/>
    <p:sldId id="268" r:id="rId8"/>
    <p:sldId id="298" r:id="rId9"/>
    <p:sldId id="360" r:id="rId10"/>
    <p:sldId id="302" r:id="rId11"/>
    <p:sldId id="267" r:id="rId12"/>
    <p:sldId id="271" r:id="rId13"/>
    <p:sldId id="309" r:id="rId14"/>
    <p:sldId id="359" r:id="rId15"/>
    <p:sldId id="305" r:id="rId16"/>
    <p:sldId id="306" r:id="rId17"/>
    <p:sldId id="328" r:id="rId18"/>
    <p:sldId id="357" r:id="rId19"/>
    <p:sldId id="358" r:id="rId20"/>
    <p:sldId id="307" r:id="rId21"/>
    <p:sldId id="332" r:id="rId22"/>
    <p:sldId id="304" r:id="rId23"/>
    <p:sldId id="349" r:id="rId24"/>
    <p:sldId id="356" r:id="rId25"/>
    <p:sldId id="301" r:id="rId26"/>
    <p:sldId id="282"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39F6F-EC00-E540-AFCC-AD0E0BCE89D4}" v="15" dt="2022-05-25T07:08:45.867"/>
    <p1510:client id="{2C2F7291-63CC-ABAB-2EFF-E9C130F6B917}" v="65" dt="2022-06-14T16:20:51.155"/>
    <p1510:client id="{505FFDD3-D24B-413B-8957-7F336F2FB4A4}" v="371" dt="2022-05-24T18:16:11.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91" autoAdjust="0"/>
    <p:restoredTop sz="90620"/>
  </p:normalViewPr>
  <p:slideViewPr>
    <p:cSldViewPr snapToGrid="0" snapToObjects="1">
      <p:cViewPr varScale="1">
        <p:scale>
          <a:sx n="79" d="100"/>
          <a:sy n="79" d="100"/>
        </p:scale>
        <p:origin x="12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O'Brien" userId="S::l.obrien@kennington.lancs.sch.uk::d6dbad94-0701-470e-a3b0-92bc03068617" providerId="AD" clId="Web-{2C2F7291-63CC-ABAB-2EFF-E9C130F6B917}"/>
    <pc:docChg chg="addSld modSld">
      <pc:chgData name="Lauren O'Brien" userId="S::l.obrien@kennington.lancs.sch.uk::d6dbad94-0701-470e-a3b0-92bc03068617" providerId="AD" clId="Web-{2C2F7291-63CC-ABAB-2EFF-E9C130F6B917}" dt="2022-06-14T16:20:51.155" v="55" actId="20577"/>
      <pc:docMkLst>
        <pc:docMk/>
      </pc:docMkLst>
      <pc:sldChg chg="modSp">
        <pc:chgData name="Lauren O'Brien" userId="S::l.obrien@kennington.lancs.sch.uk::d6dbad94-0701-470e-a3b0-92bc03068617" providerId="AD" clId="Web-{2C2F7291-63CC-ABAB-2EFF-E9C130F6B917}" dt="2022-06-14T16:18:36.246" v="45" actId="20577"/>
        <pc:sldMkLst>
          <pc:docMk/>
          <pc:sldMk cId="2269507189" sldId="309"/>
        </pc:sldMkLst>
        <pc:spChg chg="mod">
          <ac:chgData name="Lauren O'Brien" userId="S::l.obrien@kennington.lancs.sch.uk::d6dbad94-0701-470e-a3b0-92bc03068617" providerId="AD" clId="Web-{2C2F7291-63CC-ABAB-2EFF-E9C130F6B917}" dt="2022-06-14T16:16:58.525" v="6" actId="20577"/>
          <ac:spMkLst>
            <pc:docMk/>
            <pc:sldMk cId="2269507189" sldId="309"/>
            <ac:spMk id="2" creationId="{FC13C31B-5F18-214F-98EE-CF73D23C5CE4}"/>
          </ac:spMkLst>
        </pc:spChg>
        <pc:spChg chg="mod">
          <ac:chgData name="Lauren O'Brien" userId="S::l.obrien@kennington.lancs.sch.uk::d6dbad94-0701-470e-a3b0-92bc03068617" providerId="AD" clId="Web-{2C2F7291-63CC-ABAB-2EFF-E9C130F6B917}" dt="2022-06-14T16:18:36.246" v="45" actId="20577"/>
          <ac:spMkLst>
            <pc:docMk/>
            <pc:sldMk cId="2269507189" sldId="309"/>
            <ac:spMk id="4" creationId="{1D151902-465F-E64C-9B21-1FB7A4C55783}"/>
          </ac:spMkLst>
        </pc:spChg>
      </pc:sldChg>
      <pc:sldChg chg="modSp">
        <pc:chgData name="Lauren O'Brien" userId="S::l.obrien@kennington.lancs.sch.uk::d6dbad94-0701-470e-a3b0-92bc03068617" providerId="AD" clId="Web-{2C2F7291-63CC-ABAB-2EFF-E9C130F6B917}" dt="2022-06-14T16:18:02.620" v="36" actId="20577"/>
        <pc:sldMkLst>
          <pc:docMk/>
          <pc:sldMk cId="3063628506" sldId="357"/>
        </pc:sldMkLst>
        <pc:spChg chg="mod">
          <ac:chgData name="Lauren O'Brien" userId="S::l.obrien@kennington.lancs.sch.uk::d6dbad94-0701-470e-a3b0-92bc03068617" providerId="AD" clId="Web-{2C2F7291-63CC-ABAB-2EFF-E9C130F6B917}" dt="2022-06-14T16:17:05.010" v="14" actId="20577"/>
          <ac:spMkLst>
            <pc:docMk/>
            <pc:sldMk cId="3063628506" sldId="357"/>
            <ac:spMk id="2" creationId="{FC13C31B-5F18-214F-98EE-CF73D23C5CE4}"/>
          </ac:spMkLst>
        </pc:spChg>
        <pc:spChg chg="mod">
          <ac:chgData name="Lauren O'Brien" userId="S::l.obrien@kennington.lancs.sch.uk::d6dbad94-0701-470e-a3b0-92bc03068617" providerId="AD" clId="Web-{2C2F7291-63CC-ABAB-2EFF-E9C130F6B917}" dt="2022-06-14T16:18:02.620" v="36" actId="20577"/>
          <ac:spMkLst>
            <pc:docMk/>
            <pc:sldMk cId="3063628506" sldId="357"/>
            <ac:spMk id="5" creationId="{D111E9F6-C6B6-9946-83CC-B82CBF810F50}"/>
          </ac:spMkLst>
        </pc:spChg>
      </pc:sldChg>
      <pc:sldChg chg="add replId">
        <pc:chgData name="Lauren O'Brien" userId="S::l.obrien@kennington.lancs.sch.uk::d6dbad94-0701-470e-a3b0-92bc03068617" providerId="AD" clId="Web-{2C2F7291-63CC-ABAB-2EFF-E9C130F6B917}" dt="2022-06-14T16:17:00.103" v="7"/>
        <pc:sldMkLst>
          <pc:docMk/>
          <pc:sldMk cId="82330295" sldId="358"/>
        </pc:sldMkLst>
      </pc:sldChg>
      <pc:sldChg chg="delSp modSp add replId">
        <pc:chgData name="Lauren O'Brien" userId="S::l.obrien@kennington.lancs.sch.uk::d6dbad94-0701-470e-a3b0-92bc03068617" providerId="AD" clId="Web-{2C2F7291-63CC-ABAB-2EFF-E9C130F6B917}" dt="2022-06-14T16:20:51.155" v="55" actId="20577"/>
        <pc:sldMkLst>
          <pc:docMk/>
          <pc:sldMk cId="945193330" sldId="359"/>
        </pc:sldMkLst>
        <pc:spChg chg="mod">
          <ac:chgData name="Lauren O'Brien" userId="S::l.obrien@kennington.lancs.sch.uk::d6dbad94-0701-470e-a3b0-92bc03068617" providerId="AD" clId="Web-{2C2F7291-63CC-ABAB-2EFF-E9C130F6B917}" dt="2022-06-14T16:19:15.966" v="50" actId="20577"/>
          <ac:spMkLst>
            <pc:docMk/>
            <pc:sldMk cId="945193330" sldId="359"/>
            <ac:spMk id="2" creationId="{FC13C31B-5F18-214F-98EE-CF73D23C5CE4}"/>
          </ac:spMkLst>
        </pc:spChg>
        <pc:spChg chg="del">
          <ac:chgData name="Lauren O'Brien" userId="S::l.obrien@kennington.lancs.sch.uk::d6dbad94-0701-470e-a3b0-92bc03068617" providerId="AD" clId="Web-{2C2F7291-63CC-ABAB-2EFF-E9C130F6B917}" dt="2022-06-14T16:19:25.466" v="51"/>
          <ac:spMkLst>
            <pc:docMk/>
            <pc:sldMk cId="945193330" sldId="359"/>
            <ac:spMk id="4" creationId="{1D151902-465F-E64C-9B21-1FB7A4C55783}"/>
          </ac:spMkLst>
        </pc:spChg>
        <pc:spChg chg="mod">
          <ac:chgData name="Lauren O'Brien" userId="S::l.obrien@kennington.lancs.sch.uk::d6dbad94-0701-470e-a3b0-92bc03068617" providerId="AD" clId="Web-{2C2F7291-63CC-ABAB-2EFF-E9C130F6B917}" dt="2022-06-14T16:20:51.155" v="55" actId="20577"/>
          <ac:spMkLst>
            <pc:docMk/>
            <pc:sldMk cId="945193330" sldId="359"/>
            <ac:spMk id="6" creationId="{9BF1ACBA-81B3-C847-BF45-ED9D4A263DC8}"/>
          </ac:spMkLst>
        </pc:spChg>
      </pc:sldChg>
    </pc:docChg>
  </pc:docChgLst>
  <pc:docChgLst>
    <pc:chgData name="Lauren O'Brien" userId="d6dbad94-0701-470e-a3b0-92bc03068617" providerId="ADAL" clId="{10139F6F-EC00-E540-AFCC-AD0E0BCE89D4}"/>
    <pc:docChg chg="custSel delSld modSld sldOrd delMainMaster">
      <pc:chgData name="Lauren O'Brien" userId="d6dbad94-0701-470e-a3b0-92bc03068617" providerId="ADAL" clId="{10139F6F-EC00-E540-AFCC-AD0E0BCE89D4}" dt="2022-05-25T07:10:37.125" v="782" actId="13926"/>
      <pc:docMkLst>
        <pc:docMk/>
      </pc:docMkLst>
      <pc:sldChg chg="modSp del">
        <pc:chgData name="Lauren O'Brien" userId="d6dbad94-0701-470e-a3b0-92bc03068617" providerId="ADAL" clId="{10139F6F-EC00-E540-AFCC-AD0E0BCE89D4}" dt="2022-05-24T14:13:58.144" v="69" actId="2696"/>
        <pc:sldMkLst>
          <pc:docMk/>
          <pc:sldMk cId="477226528" sldId="258"/>
        </pc:sldMkLst>
        <pc:graphicFrameChg chg="mod">
          <ac:chgData name="Lauren O'Brien" userId="d6dbad94-0701-470e-a3b0-92bc03068617" providerId="ADAL" clId="{10139F6F-EC00-E540-AFCC-AD0E0BCE89D4}" dt="2022-05-24T14:13:47.910" v="68" actId="20577"/>
          <ac:graphicFrameMkLst>
            <pc:docMk/>
            <pc:sldMk cId="477226528" sldId="258"/>
            <ac:graphicFrameMk id="5" creationId="{113E786E-F8B8-4DFF-A441-12FBF6101F42}"/>
          </ac:graphicFrameMkLst>
        </pc:graphicFrameChg>
      </pc:sldChg>
      <pc:sldChg chg="modSp mod">
        <pc:chgData name="Lauren O'Brien" userId="d6dbad94-0701-470e-a3b0-92bc03068617" providerId="ADAL" clId="{10139F6F-EC00-E540-AFCC-AD0E0BCE89D4}" dt="2022-05-24T14:13:09.212" v="62" actId="20577"/>
        <pc:sldMkLst>
          <pc:docMk/>
          <pc:sldMk cId="3820402284" sldId="259"/>
        </pc:sldMkLst>
        <pc:spChg chg="mod">
          <ac:chgData name="Lauren O'Brien" userId="d6dbad94-0701-470e-a3b0-92bc03068617" providerId="ADAL" clId="{10139F6F-EC00-E540-AFCC-AD0E0BCE89D4}" dt="2022-05-24T14:13:09.212" v="62" actId="20577"/>
          <ac:spMkLst>
            <pc:docMk/>
            <pc:sldMk cId="3820402284" sldId="259"/>
            <ac:spMk id="3" creationId="{C12D0DAE-065B-924A-A8E0-12093056F897}"/>
          </ac:spMkLst>
        </pc:spChg>
      </pc:sldChg>
      <pc:sldChg chg="del">
        <pc:chgData name="Lauren O'Brien" userId="d6dbad94-0701-470e-a3b0-92bc03068617" providerId="ADAL" clId="{10139F6F-EC00-E540-AFCC-AD0E0BCE89D4}" dt="2022-05-24T14:14:02.804" v="70" actId="2696"/>
        <pc:sldMkLst>
          <pc:docMk/>
          <pc:sldMk cId="1625119437" sldId="260"/>
        </pc:sldMkLst>
      </pc:sldChg>
      <pc:sldChg chg="del">
        <pc:chgData name="Lauren O'Brien" userId="d6dbad94-0701-470e-a3b0-92bc03068617" providerId="ADAL" clId="{10139F6F-EC00-E540-AFCC-AD0E0BCE89D4}" dt="2022-05-24T16:36:22.589" v="249" actId="2696"/>
        <pc:sldMkLst>
          <pc:docMk/>
          <pc:sldMk cId="260807882" sldId="261"/>
        </pc:sldMkLst>
      </pc:sldChg>
      <pc:sldChg chg="delSp modSp del mod delAnim">
        <pc:chgData name="Lauren O'Brien" userId="d6dbad94-0701-470e-a3b0-92bc03068617" providerId="ADAL" clId="{10139F6F-EC00-E540-AFCC-AD0E0BCE89D4}" dt="2022-05-24T16:41:53.138" v="257" actId="2696"/>
        <pc:sldMkLst>
          <pc:docMk/>
          <pc:sldMk cId="3152993227" sldId="266"/>
        </pc:sldMkLst>
        <pc:spChg chg="del mod">
          <ac:chgData name="Lauren O'Brien" userId="d6dbad94-0701-470e-a3b0-92bc03068617" providerId="ADAL" clId="{10139F6F-EC00-E540-AFCC-AD0E0BCE89D4}" dt="2022-05-24T16:41:43.644" v="254" actId="21"/>
          <ac:spMkLst>
            <pc:docMk/>
            <pc:sldMk cId="3152993227" sldId="266"/>
            <ac:spMk id="2" creationId="{00000000-0000-0000-0000-000000000000}"/>
          </ac:spMkLst>
        </pc:spChg>
        <pc:spChg chg="del">
          <ac:chgData name="Lauren O'Brien" userId="d6dbad94-0701-470e-a3b0-92bc03068617" providerId="ADAL" clId="{10139F6F-EC00-E540-AFCC-AD0E0BCE89D4}" dt="2022-05-24T14:14:30.300" v="73" actId="478"/>
          <ac:spMkLst>
            <pc:docMk/>
            <pc:sldMk cId="3152993227" sldId="266"/>
            <ac:spMk id="4" creationId="{00000000-0000-0000-0000-000000000000}"/>
          </ac:spMkLst>
        </pc:spChg>
      </pc:sldChg>
      <pc:sldChg chg="del">
        <pc:chgData name="Lauren O'Brien" userId="d6dbad94-0701-470e-a3b0-92bc03068617" providerId="ADAL" clId="{10139F6F-EC00-E540-AFCC-AD0E0BCE89D4}" dt="2022-05-24T14:15:14.057" v="76" actId="2696"/>
        <pc:sldMkLst>
          <pc:docMk/>
          <pc:sldMk cId="2585609987" sldId="270"/>
        </pc:sldMkLst>
      </pc:sldChg>
      <pc:sldChg chg="del">
        <pc:chgData name="Lauren O'Brien" userId="d6dbad94-0701-470e-a3b0-92bc03068617" providerId="ADAL" clId="{10139F6F-EC00-E540-AFCC-AD0E0BCE89D4}" dt="2022-05-24T14:14:06.303" v="71" actId="2696"/>
        <pc:sldMkLst>
          <pc:docMk/>
          <pc:sldMk cId="4023947095" sldId="272"/>
        </pc:sldMkLst>
      </pc:sldChg>
      <pc:sldChg chg="modSp mod">
        <pc:chgData name="Lauren O'Brien" userId="d6dbad94-0701-470e-a3b0-92bc03068617" providerId="ADAL" clId="{10139F6F-EC00-E540-AFCC-AD0E0BCE89D4}" dt="2022-05-24T16:42:43.690" v="259" actId="20577"/>
        <pc:sldMkLst>
          <pc:docMk/>
          <pc:sldMk cId="165903646" sldId="281"/>
        </pc:sldMkLst>
        <pc:spChg chg="mod">
          <ac:chgData name="Lauren O'Brien" userId="d6dbad94-0701-470e-a3b0-92bc03068617" providerId="ADAL" clId="{10139F6F-EC00-E540-AFCC-AD0E0BCE89D4}" dt="2022-05-24T16:42:43.690" v="259" actId="20577"/>
          <ac:spMkLst>
            <pc:docMk/>
            <pc:sldMk cId="165903646" sldId="281"/>
            <ac:spMk id="3" creationId="{00000000-0000-0000-0000-000000000000}"/>
          </ac:spMkLst>
        </pc:spChg>
      </pc:sldChg>
      <pc:sldChg chg="addSp modSp mod modAnim">
        <pc:chgData name="Lauren O'Brien" userId="d6dbad94-0701-470e-a3b0-92bc03068617" providerId="ADAL" clId="{10139F6F-EC00-E540-AFCC-AD0E0BCE89D4}" dt="2022-05-24T16:41:51.248" v="256" actId="1076"/>
        <pc:sldMkLst>
          <pc:docMk/>
          <pc:sldMk cId="3611602415" sldId="302"/>
        </pc:sldMkLst>
        <pc:spChg chg="mod">
          <ac:chgData name="Lauren O'Brien" userId="d6dbad94-0701-470e-a3b0-92bc03068617" providerId="ADAL" clId="{10139F6F-EC00-E540-AFCC-AD0E0BCE89D4}" dt="2022-05-24T16:41:21.553" v="253" actId="20577"/>
          <ac:spMkLst>
            <pc:docMk/>
            <pc:sldMk cId="3611602415" sldId="302"/>
            <ac:spMk id="3" creationId="{E75E2536-0DB8-DE4E-AAD3-79E930F447BD}"/>
          </ac:spMkLst>
        </pc:spChg>
        <pc:spChg chg="add mod">
          <ac:chgData name="Lauren O'Brien" userId="d6dbad94-0701-470e-a3b0-92bc03068617" providerId="ADAL" clId="{10139F6F-EC00-E540-AFCC-AD0E0BCE89D4}" dt="2022-05-24T16:41:51.248" v="256" actId="1076"/>
          <ac:spMkLst>
            <pc:docMk/>
            <pc:sldMk cId="3611602415" sldId="302"/>
            <ac:spMk id="4" creationId="{C9C233BC-E036-BC4E-80C6-D69959BCC9BB}"/>
          </ac:spMkLst>
        </pc:spChg>
      </pc:sldChg>
      <pc:sldChg chg="del">
        <pc:chgData name="Lauren O'Brien" userId="d6dbad94-0701-470e-a3b0-92bc03068617" providerId="ADAL" clId="{10139F6F-EC00-E540-AFCC-AD0E0BCE89D4}" dt="2022-05-24T14:14:22.911" v="72" actId="2696"/>
        <pc:sldMkLst>
          <pc:docMk/>
          <pc:sldMk cId="1191542410" sldId="303"/>
        </pc:sldMkLst>
      </pc:sldChg>
      <pc:sldChg chg="modSp mod ord">
        <pc:chgData name="Lauren O'Brien" userId="d6dbad94-0701-470e-a3b0-92bc03068617" providerId="ADAL" clId="{10139F6F-EC00-E540-AFCC-AD0E0BCE89D4}" dt="2022-05-25T07:00:56.717" v="298" actId="20578"/>
        <pc:sldMkLst>
          <pc:docMk/>
          <pc:sldMk cId="998632381" sldId="304"/>
        </pc:sldMkLst>
        <pc:spChg chg="mod">
          <ac:chgData name="Lauren O'Brien" userId="d6dbad94-0701-470e-a3b0-92bc03068617" providerId="ADAL" clId="{10139F6F-EC00-E540-AFCC-AD0E0BCE89D4}" dt="2022-05-25T06:59:55.748" v="273" actId="20577"/>
          <ac:spMkLst>
            <pc:docMk/>
            <pc:sldMk cId="998632381" sldId="304"/>
            <ac:spMk id="2" creationId="{FC13C31B-5F18-214F-98EE-CF73D23C5CE4}"/>
          </ac:spMkLst>
        </pc:spChg>
      </pc:sldChg>
      <pc:sldChg chg="modSp mod">
        <pc:chgData name="Lauren O'Brien" userId="d6dbad94-0701-470e-a3b0-92bc03068617" providerId="ADAL" clId="{10139F6F-EC00-E540-AFCC-AD0E0BCE89D4}" dt="2022-05-25T07:00:11.912" v="279" actId="20577"/>
        <pc:sldMkLst>
          <pc:docMk/>
          <pc:sldMk cId="910644577" sldId="305"/>
        </pc:sldMkLst>
        <pc:spChg chg="mod">
          <ac:chgData name="Lauren O'Brien" userId="d6dbad94-0701-470e-a3b0-92bc03068617" providerId="ADAL" clId="{10139F6F-EC00-E540-AFCC-AD0E0BCE89D4}" dt="2022-05-25T07:00:11.912" v="279" actId="20577"/>
          <ac:spMkLst>
            <pc:docMk/>
            <pc:sldMk cId="910644577" sldId="305"/>
            <ac:spMk id="2" creationId="{FC13C31B-5F18-214F-98EE-CF73D23C5CE4}"/>
          </ac:spMkLst>
        </pc:spChg>
      </pc:sldChg>
      <pc:sldChg chg="modSp mod">
        <pc:chgData name="Lauren O'Brien" userId="d6dbad94-0701-470e-a3b0-92bc03068617" providerId="ADAL" clId="{10139F6F-EC00-E540-AFCC-AD0E0BCE89D4}" dt="2022-05-25T07:00:21.198" v="285" actId="20577"/>
        <pc:sldMkLst>
          <pc:docMk/>
          <pc:sldMk cId="3563901874" sldId="306"/>
        </pc:sldMkLst>
        <pc:spChg chg="mod">
          <ac:chgData name="Lauren O'Brien" userId="d6dbad94-0701-470e-a3b0-92bc03068617" providerId="ADAL" clId="{10139F6F-EC00-E540-AFCC-AD0E0BCE89D4}" dt="2022-05-25T07:00:21.198" v="285" actId="20577"/>
          <ac:spMkLst>
            <pc:docMk/>
            <pc:sldMk cId="3563901874" sldId="306"/>
            <ac:spMk id="2" creationId="{FC13C31B-5F18-214F-98EE-CF73D23C5CE4}"/>
          </ac:spMkLst>
        </pc:spChg>
      </pc:sldChg>
      <pc:sldChg chg="modSp mod">
        <pc:chgData name="Lauren O'Brien" userId="d6dbad94-0701-470e-a3b0-92bc03068617" providerId="ADAL" clId="{10139F6F-EC00-E540-AFCC-AD0E0BCE89D4}" dt="2022-05-25T06:59:23.175" v="265" actId="20577"/>
        <pc:sldMkLst>
          <pc:docMk/>
          <pc:sldMk cId="1996136475" sldId="307"/>
        </pc:sldMkLst>
        <pc:spChg chg="mod">
          <ac:chgData name="Lauren O'Brien" userId="d6dbad94-0701-470e-a3b0-92bc03068617" providerId="ADAL" clId="{10139F6F-EC00-E540-AFCC-AD0E0BCE89D4}" dt="2022-05-25T06:59:23.175" v="265" actId="20577"/>
          <ac:spMkLst>
            <pc:docMk/>
            <pc:sldMk cId="1996136475" sldId="307"/>
            <ac:spMk id="2" creationId="{FC13C31B-5F18-214F-98EE-CF73D23C5CE4}"/>
          </ac:spMkLst>
        </pc:spChg>
      </pc:sldChg>
      <pc:sldChg chg="del">
        <pc:chgData name="Lauren O'Brien" userId="d6dbad94-0701-470e-a3b0-92bc03068617" providerId="ADAL" clId="{10139F6F-EC00-E540-AFCC-AD0E0BCE89D4}" dt="2022-05-24T14:16:40.907" v="102" actId="2696"/>
        <pc:sldMkLst>
          <pc:docMk/>
          <pc:sldMk cId="4084410323" sldId="308"/>
        </pc:sldMkLst>
      </pc:sldChg>
      <pc:sldChg chg="modSp mod">
        <pc:chgData name="Lauren O'Brien" userId="d6dbad94-0701-470e-a3b0-92bc03068617" providerId="ADAL" clId="{10139F6F-EC00-E540-AFCC-AD0E0BCE89D4}" dt="2022-05-25T07:01:43.485" v="301" actId="20577"/>
        <pc:sldMkLst>
          <pc:docMk/>
          <pc:sldMk cId="2269507189" sldId="309"/>
        </pc:sldMkLst>
        <pc:spChg chg="mod">
          <ac:chgData name="Lauren O'Brien" userId="d6dbad94-0701-470e-a3b0-92bc03068617" providerId="ADAL" clId="{10139F6F-EC00-E540-AFCC-AD0E0BCE89D4}" dt="2022-05-25T07:01:43.485" v="301" actId="20577"/>
          <ac:spMkLst>
            <pc:docMk/>
            <pc:sldMk cId="2269507189" sldId="309"/>
            <ac:spMk id="2" creationId="{FC13C31B-5F18-214F-98EE-CF73D23C5CE4}"/>
          </ac:spMkLst>
        </pc:spChg>
      </pc:sldChg>
      <pc:sldChg chg="del">
        <pc:chgData name="Lauren O'Brien" userId="d6dbad94-0701-470e-a3b0-92bc03068617" providerId="ADAL" clId="{10139F6F-EC00-E540-AFCC-AD0E0BCE89D4}" dt="2022-05-24T14:15:36.176" v="78" actId="2696"/>
        <pc:sldMkLst>
          <pc:docMk/>
          <pc:sldMk cId="3389129878" sldId="310"/>
        </pc:sldMkLst>
      </pc:sldChg>
      <pc:sldChg chg="del">
        <pc:chgData name="Lauren O'Brien" userId="d6dbad94-0701-470e-a3b0-92bc03068617" providerId="ADAL" clId="{10139F6F-EC00-E540-AFCC-AD0E0BCE89D4}" dt="2022-05-24T14:15:37.251" v="79" actId="2696"/>
        <pc:sldMkLst>
          <pc:docMk/>
          <pc:sldMk cId="1255040386" sldId="311"/>
        </pc:sldMkLst>
      </pc:sldChg>
      <pc:sldChg chg="del">
        <pc:chgData name="Lauren O'Brien" userId="d6dbad94-0701-470e-a3b0-92bc03068617" providerId="ADAL" clId="{10139F6F-EC00-E540-AFCC-AD0E0BCE89D4}" dt="2022-05-24T14:15:37.744" v="80" actId="2696"/>
        <pc:sldMkLst>
          <pc:docMk/>
          <pc:sldMk cId="2583417801" sldId="312"/>
        </pc:sldMkLst>
      </pc:sldChg>
      <pc:sldChg chg="del">
        <pc:chgData name="Lauren O'Brien" userId="d6dbad94-0701-470e-a3b0-92bc03068617" providerId="ADAL" clId="{10139F6F-EC00-E540-AFCC-AD0E0BCE89D4}" dt="2022-05-24T14:15:38.352" v="81" actId="2696"/>
        <pc:sldMkLst>
          <pc:docMk/>
          <pc:sldMk cId="2549475665" sldId="313"/>
        </pc:sldMkLst>
      </pc:sldChg>
      <pc:sldChg chg="del">
        <pc:chgData name="Lauren O'Brien" userId="d6dbad94-0701-470e-a3b0-92bc03068617" providerId="ADAL" clId="{10139F6F-EC00-E540-AFCC-AD0E0BCE89D4}" dt="2022-05-24T14:15:38.800" v="82" actId="2696"/>
        <pc:sldMkLst>
          <pc:docMk/>
          <pc:sldMk cId="1834833317" sldId="314"/>
        </pc:sldMkLst>
      </pc:sldChg>
      <pc:sldChg chg="del">
        <pc:chgData name="Lauren O'Brien" userId="d6dbad94-0701-470e-a3b0-92bc03068617" providerId="ADAL" clId="{10139F6F-EC00-E540-AFCC-AD0E0BCE89D4}" dt="2022-05-24T14:15:39.161" v="83" actId="2696"/>
        <pc:sldMkLst>
          <pc:docMk/>
          <pc:sldMk cId="241167874" sldId="315"/>
        </pc:sldMkLst>
      </pc:sldChg>
      <pc:sldChg chg="del">
        <pc:chgData name="Lauren O'Brien" userId="d6dbad94-0701-470e-a3b0-92bc03068617" providerId="ADAL" clId="{10139F6F-EC00-E540-AFCC-AD0E0BCE89D4}" dt="2022-05-24T14:15:40.911" v="84" actId="2696"/>
        <pc:sldMkLst>
          <pc:docMk/>
          <pc:sldMk cId="4060724970" sldId="316"/>
        </pc:sldMkLst>
      </pc:sldChg>
      <pc:sldChg chg="del">
        <pc:chgData name="Lauren O'Brien" userId="d6dbad94-0701-470e-a3b0-92bc03068617" providerId="ADAL" clId="{10139F6F-EC00-E540-AFCC-AD0E0BCE89D4}" dt="2022-05-24T14:15:34.309" v="77" actId="2696"/>
        <pc:sldMkLst>
          <pc:docMk/>
          <pc:sldMk cId="740276727" sldId="318"/>
        </pc:sldMkLst>
      </pc:sldChg>
      <pc:sldChg chg="del">
        <pc:chgData name="Lauren O'Brien" userId="d6dbad94-0701-470e-a3b0-92bc03068617" providerId="ADAL" clId="{10139F6F-EC00-E540-AFCC-AD0E0BCE89D4}" dt="2022-05-24T14:15:52.865" v="85" actId="2696"/>
        <pc:sldMkLst>
          <pc:docMk/>
          <pc:sldMk cId="3657417674" sldId="319"/>
        </pc:sldMkLst>
      </pc:sldChg>
      <pc:sldChg chg="del">
        <pc:chgData name="Lauren O'Brien" userId="d6dbad94-0701-470e-a3b0-92bc03068617" providerId="ADAL" clId="{10139F6F-EC00-E540-AFCC-AD0E0BCE89D4}" dt="2022-05-24T14:15:56.267" v="88" actId="2696"/>
        <pc:sldMkLst>
          <pc:docMk/>
          <pc:sldMk cId="622277222" sldId="320"/>
        </pc:sldMkLst>
      </pc:sldChg>
      <pc:sldChg chg="del">
        <pc:chgData name="Lauren O'Brien" userId="d6dbad94-0701-470e-a3b0-92bc03068617" providerId="ADAL" clId="{10139F6F-EC00-E540-AFCC-AD0E0BCE89D4}" dt="2022-05-24T14:15:56.712" v="89" actId="2696"/>
        <pc:sldMkLst>
          <pc:docMk/>
          <pc:sldMk cId="550342859" sldId="321"/>
        </pc:sldMkLst>
      </pc:sldChg>
      <pc:sldChg chg="del">
        <pc:chgData name="Lauren O'Brien" userId="d6dbad94-0701-470e-a3b0-92bc03068617" providerId="ADAL" clId="{10139F6F-EC00-E540-AFCC-AD0E0BCE89D4}" dt="2022-05-24T14:15:57.171" v="90" actId="2696"/>
        <pc:sldMkLst>
          <pc:docMk/>
          <pc:sldMk cId="2439079172" sldId="322"/>
        </pc:sldMkLst>
      </pc:sldChg>
      <pc:sldChg chg="del">
        <pc:chgData name="Lauren O'Brien" userId="d6dbad94-0701-470e-a3b0-92bc03068617" providerId="ADAL" clId="{10139F6F-EC00-E540-AFCC-AD0E0BCE89D4}" dt="2022-05-24T14:15:57.701" v="91" actId="2696"/>
        <pc:sldMkLst>
          <pc:docMk/>
          <pc:sldMk cId="2244088794" sldId="323"/>
        </pc:sldMkLst>
      </pc:sldChg>
      <pc:sldChg chg="del">
        <pc:chgData name="Lauren O'Brien" userId="d6dbad94-0701-470e-a3b0-92bc03068617" providerId="ADAL" clId="{10139F6F-EC00-E540-AFCC-AD0E0BCE89D4}" dt="2022-05-24T14:15:58.148" v="92" actId="2696"/>
        <pc:sldMkLst>
          <pc:docMk/>
          <pc:sldMk cId="2560517111" sldId="324"/>
        </pc:sldMkLst>
      </pc:sldChg>
      <pc:sldChg chg="del">
        <pc:chgData name="Lauren O'Brien" userId="d6dbad94-0701-470e-a3b0-92bc03068617" providerId="ADAL" clId="{10139F6F-EC00-E540-AFCC-AD0E0BCE89D4}" dt="2022-05-24T14:15:58.602" v="93" actId="2696"/>
        <pc:sldMkLst>
          <pc:docMk/>
          <pc:sldMk cId="747949287" sldId="325"/>
        </pc:sldMkLst>
      </pc:sldChg>
      <pc:sldChg chg="del">
        <pc:chgData name="Lauren O'Brien" userId="d6dbad94-0701-470e-a3b0-92bc03068617" providerId="ADAL" clId="{10139F6F-EC00-E540-AFCC-AD0E0BCE89D4}" dt="2022-05-24T14:15:53.834" v="86" actId="2696"/>
        <pc:sldMkLst>
          <pc:docMk/>
          <pc:sldMk cId="3213904887" sldId="326"/>
        </pc:sldMkLst>
      </pc:sldChg>
      <pc:sldChg chg="del">
        <pc:chgData name="Lauren O'Brien" userId="d6dbad94-0701-470e-a3b0-92bc03068617" providerId="ADAL" clId="{10139F6F-EC00-E540-AFCC-AD0E0BCE89D4}" dt="2022-05-24T14:15:54.926" v="87" actId="2696"/>
        <pc:sldMkLst>
          <pc:docMk/>
          <pc:sldMk cId="3223884839" sldId="327"/>
        </pc:sldMkLst>
      </pc:sldChg>
      <pc:sldChg chg="modSp mod">
        <pc:chgData name="Lauren O'Brien" userId="d6dbad94-0701-470e-a3b0-92bc03068617" providerId="ADAL" clId="{10139F6F-EC00-E540-AFCC-AD0E0BCE89D4}" dt="2022-05-25T07:00:30.249" v="291" actId="20577"/>
        <pc:sldMkLst>
          <pc:docMk/>
          <pc:sldMk cId="764367393" sldId="328"/>
        </pc:sldMkLst>
        <pc:spChg chg="mod">
          <ac:chgData name="Lauren O'Brien" userId="d6dbad94-0701-470e-a3b0-92bc03068617" providerId="ADAL" clId="{10139F6F-EC00-E540-AFCC-AD0E0BCE89D4}" dt="2022-05-25T07:00:30.249" v="291" actId="20577"/>
          <ac:spMkLst>
            <pc:docMk/>
            <pc:sldMk cId="764367393" sldId="328"/>
            <ac:spMk id="2" creationId="{FC13C31B-5F18-214F-98EE-CF73D23C5CE4}"/>
          </ac:spMkLst>
        </pc:spChg>
        <pc:spChg chg="mod">
          <ac:chgData name="Lauren O'Brien" userId="d6dbad94-0701-470e-a3b0-92bc03068617" providerId="ADAL" clId="{10139F6F-EC00-E540-AFCC-AD0E0BCE89D4}" dt="2022-05-24T14:16:33.589" v="101" actId="20577"/>
          <ac:spMkLst>
            <pc:docMk/>
            <pc:sldMk cId="764367393" sldId="328"/>
            <ac:spMk id="3" creationId="{00000000-0000-0000-0000-000000000000}"/>
          </ac:spMkLst>
        </pc:spChg>
      </pc:sldChg>
      <pc:sldChg chg="del">
        <pc:chgData name="Lauren O'Brien" userId="d6dbad94-0701-470e-a3b0-92bc03068617" providerId="ADAL" clId="{10139F6F-EC00-E540-AFCC-AD0E0BCE89D4}" dt="2022-05-24T14:24:12.235" v="228" actId="2696"/>
        <pc:sldMkLst>
          <pc:docMk/>
          <pc:sldMk cId="1172154584" sldId="330"/>
        </pc:sldMkLst>
      </pc:sldChg>
      <pc:sldChg chg="del">
        <pc:chgData name="Lauren O'Brien" userId="d6dbad94-0701-470e-a3b0-92bc03068617" providerId="ADAL" clId="{10139F6F-EC00-E540-AFCC-AD0E0BCE89D4}" dt="2022-05-24T14:23:49.893" v="225" actId="2696"/>
        <pc:sldMkLst>
          <pc:docMk/>
          <pc:sldMk cId="4028943230" sldId="331"/>
        </pc:sldMkLst>
      </pc:sldChg>
      <pc:sldChg chg="ord">
        <pc:chgData name="Lauren O'Brien" userId="d6dbad94-0701-470e-a3b0-92bc03068617" providerId="ADAL" clId="{10139F6F-EC00-E540-AFCC-AD0E0BCE89D4}" dt="2022-05-25T07:00:56.717" v="298" actId="20578"/>
        <pc:sldMkLst>
          <pc:docMk/>
          <pc:sldMk cId="3902701388" sldId="332"/>
        </pc:sldMkLst>
      </pc:sldChg>
      <pc:sldChg chg="del">
        <pc:chgData name="Lauren O'Brien" userId="d6dbad94-0701-470e-a3b0-92bc03068617" providerId="ADAL" clId="{10139F6F-EC00-E540-AFCC-AD0E0BCE89D4}" dt="2022-05-24T16:42:23.355" v="258" actId="2696"/>
        <pc:sldMkLst>
          <pc:docMk/>
          <pc:sldMk cId="132748198" sldId="333"/>
        </pc:sldMkLst>
      </pc:sldChg>
      <pc:sldChg chg="del">
        <pc:chgData name="Lauren O'Brien" userId="d6dbad94-0701-470e-a3b0-92bc03068617" providerId="ADAL" clId="{10139F6F-EC00-E540-AFCC-AD0E0BCE89D4}" dt="2022-05-24T14:24:13.187" v="229" actId="2696"/>
        <pc:sldMkLst>
          <pc:docMk/>
          <pc:sldMk cId="4097309010" sldId="334"/>
        </pc:sldMkLst>
      </pc:sldChg>
      <pc:sldChg chg="del">
        <pc:chgData name="Lauren O'Brien" userId="d6dbad94-0701-470e-a3b0-92bc03068617" providerId="ADAL" clId="{10139F6F-EC00-E540-AFCC-AD0E0BCE89D4}" dt="2022-05-24T14:23:52.980" v="226" actId="2696"/>
        <pc:sldMkLst>
          <pc:docMk/>
          <pc:sldMk cId="1402076644" sldId="338"/>
        </pc:sldMkLst>
      </pc:sldChg>
      <pc:sldChg chg="del">
        <pc:chgData name="Lauren O'Brien" userId="d6dbad94-0701-470e-a3b0-92bc03068617" providerId="ADAL" clId="{10139F6F-EC00-E540-AFCC-AD0E0BCE89D4}" dt="2022-05-24T14:23:54.773" v="227" actId="2696"/>
        <pc:sldMkLst>
          <pc:docMk/>
          <pc:sldMk cId="2039097643" sldId="339"/>
        </pc:sldMkLst>
      </pc:sldChg>
      <pc:sldChg chg="del">
        <pc:chgData name="Lauren O'Brien" userId="d6dbad94-0701-470e-a3b0-92bc03068617" providerId="ADAL" clId="{10139F6F-EC00-E540-AFCC-AD0E0BCE89D4}" dt="2022-05-24T14:24:54.571" v="234" actId="2696"/>
        <pc:sldMkLst>
          <pc:docMk/>
          <pc:sldMk cId="4204680283" sldId="340"/>
        </pc:sldMkLst>
      </pc:sldChg>
      <pc:sldChg chg="del">
        <pc:chgData name="Lauren O'Brien" userId="d6dbad94-0701-470e-a3b0-92bc03068617" providerId="ADAL" clId="{10139F6F-EC00-E540-AFCC-AD0E0BCE89D4}" dt="2022-05-24T14:24:55.316" v="235" actId="2696"/>
        <pc:sldMkLst>
          <pc:docMk/>
          <pc:sldMk cId="421995438" sldId="341"/>
        </pc:sldMkLst>
      </pc:sldChg>
      <pc:sldChg chg="del">
        <pc:chgData name="Lauren O'Brien" userId="d6dbad94-0701-470e-a3b0-92bc03068617" providerId="ADAL" clId="{10139F6F-EC00-E540-AFCC-AD0E0BCE89D4}" dt="2022-05-24T14:24:53.830" v="233" actId="2696"/>
        <pc:sldMkLst>
          <pc:docMk/>
          <pc:sldMk cId="1533710511" sldId="342"/>
        </pc:sldMkLst>
      </pc:sldChg>
      <pc:sldChg chg="del">
        <pc:chgData name="Lauren O'Brien" userId="d6dbad94-0701-470e-a3b0-92bc03068617" providerId="ADAL" clId="{10139F6F-EC00-E540-AFCC-AD0E0BCE89D4}" dt="2022-05-24T14:24:14.023" v="230" actId="2696"/>
        <pc:sldMkLst>
          <pc:docMk/>
          <pc:sldMk cId="3711942853" sldId="343"/>
        </pc:sldMkLst>
      </pc:sldChg>
      <pc:sldChg chg="del">
        <pc:chgData name="Lauren O'Brien" userId="d6dbad94-0701-470e-a3b0-92bc03068617" providerId="ADAL" clId="{10139F6F-EC00-E540-AFCC-AD0E0BCE89D4}" dt="2022-05-24T14:24:19.280" v="231" actId="2696"/>
        <pc:sldMkLst>
          <pc:docMk/>
          <pc:sldMk cId="697744699" sldId="344"/>
        </pc:sldMkLst>
      </pc:sldChg>
      <pc:sldChg chg="del">
        <pc:chgData name="Lauren O'Brien" userId="d6dbad94-0701-470e-a3b0-92bc03068617" providerId="ADAL" clId="{10139F6F-EC00-E540-AFCC-AD0E0BCE89D4}" dt="2022-05-24T14:24:56.305" v="236" actId="2696"/>
        <pc:sldMkLst>
          <pc:docMk/>
          <pc:sldMk cId="2425316856" sldId="345"/>
        </pc:sldMkLst>
      </pc:sldChg>
      <pc:sldChg chg="del">
        <pc:chgData name="Lauren O'Brien" userId="d6dbad94-0701-470e-a3b0-92bc03068617" providerId="ADAL" clId="{10139F6F-EC00-E540-AFCC-AD0E0BCE89D4}" dt="2022-05-24T14:24:56.965" v="237" actId="2696"/>
        <pc:sldMkLst>
          <pc:docMk/>
          <pc:sldMk cId="2130715306" sldId="346"/>
        </pc:sldMkLst>
      </pc:sldChg>
      <pc:sldChg chg="del">
        <pc:chgData name="Lauren O'Brien" userId="d6dbad94-0701-470e-a3b0-92bc03068617" providerId="ADAL" clId="{10139F6F-EC00-E540-AFCC-AD0E0BCE89D4}" dt="2022-05-24T14:24:57.600" v="238" actId="2696"/>
        <pc:sldMkLst>
          <pc:docMk/>
          <pc:sldMk cId="2385885767" sldId="347"/>
        </pc:sldMkLst>
      </pc:sldChg>
      <pc:sldChg chg="del">
        <pc:chgData name="Lauren O'Brien" userId="d6dbad94-0701-470e-a3b0-92bc03068617" providerId="ADAL" clId="{10139F6F-EC00-E540-AFCC-AD0E0BCE89D4}" dt="2022-05-24T14:24:59.449" v="240" actId="2696"/>
        <pc:sldMkLst>
          <pc:docMk/>
          <pc:sldMk cId="1616995051" sldId="348"/>
        </pc:sldMkLst>
      </pc:sldChg>
      <pc:sldChg chg="modSp mod">
        <pc:chgData name="Lauren O'Brien" userId="d6dbad94-0701-470e-a3b0-92bc03068617" providerId="ADAL" clId="{10139F6F-EC00-E540-AFCC-AD0E0BCE89D4}" dt="2022-05-24T16:35:34.985" v="248" actId="20577"/>
        <pc:sldMkLst>
          <pc:docMk/>
          <pc:sldMk cId="149987655" sldId="349"/>
        </pc:sldMkLst>
        <pc:spChg chg="mod">
          <ac:chgData name="Lauren O'Brien" userId="d6dbad94-0701-470e-a3b0-92bc03068617" providerId="ADAL" clId="{10139F6F-EC00-E540-AFCC-AD0E0BCE89D4}" dt="2022-05-24T16:35:34.985" v="248" actId="20577"/>
          <ac:spMkLst>
            <pc:docMk/>
            <pc:sldMk cId="149987655" sldId="349"/>
            <ac:spMk id="3" creationId="{00000000-0000-0000-0000-000000000000}"/>
          </ac:spMkLst>
        </pc:spChg>
      </pc:sldChg>
      <pc:sldChg chg="del">
        <pc:chgData name="Lauren O'Brien" userId="d6dbad94-0701-470e-a3b0-92bc03068617" providerId="ADAL" clId="{10139F6F-EC00-E540-AFCC-AD0E0BCE89D4}" dt="2022-05-24T14:24:58.698" v="239" actId="2696"/>
        <pc:sldMkLst>
          <pc:docMk/>
          <pc:sldMk cId="4257401155" sldId="350"/>
        </pc:sldMkLst>
      </pc:sldChg>
      <pc:sldChg chg="del">
        <pc:chgData name="Lauren O'Brien" userId="d6dbad94-0701-470e-a3b0-92bc03068617" providerId="ADAL" clId="{10139F6F-EC00-E540-AFCC-AD0E0BCE89D4}" dt="2022-05-24T14:24:52.534" v="232" actId="2696"/>
        <pc:sldMkLst>
          <pc:docMk/>
          <pc:sldMk cId="3077802723" sldId="351"/>
        </pc:sldMkLst>
      </pc:sldChg>
      <pc:sldChg chg="del">
        <pc:chgData name="Lauren O'Brien" userId="d6dbad94-0701-470e-a3b0-92bc03068617" providerId="ADAL" clId="{10139F6F-EC00-E540-AFCC-AD0E0BCE89D4}" dt="2022-05-24T14:16:41.788" v="103" actId="2696"/>
        <pc:sldMkLst>
          <pc:docMk/>
          <pc:sldMk cId="541666142" sldId="352"/>
        </pc:sldMkLst>
      </pc:sldChg>
      <pc:sldChg chg="del">
        <pc:chgData name="Lauren O'Brien" userId="d6dbad94-0701-470e-a3b0-92bc03068617" providerId="ADAL" clId="{10139F6F-EC00-E540-AFCC-AD0E0BCE89D4}" dt="2022-05-24T14:16:42.496" v="104" actId="2696"/>
        <pc:sldMkLst>
          <pc:docMk/>
          <pc:sldMk cId="4209320866" sldId="353"/>
        </pc:sldMkLst>
      </pc:sldChg>
      <pc:sldChg chg="del">
        <pc:chgData name="Lauren O'Brien" userId="d6dbad94-0701-470e-a3b0-92bc03068617" providerId="ADAL" clId="{10139F6F-EC00-E540-AFCC-AD0E0BCE89D4}" dt="2022-05-24T14:16:43.342" v="105" actId="2696"/>
        <pc:sldMkLst>
          <pc:docMk/>
          <pc:sldMk cId="3352054693" sldId="354"/>
        </pc:sldMkLst>
      </pc:sldChg>
      <pc:sldChg chg="modSp mod">
        <pc:chgData name="Lauren O'Brien" userId="d6dbad94-0701-470e-a3b0-92bc03068617" providerId="ADAL" clId="{10139F6F-EC00-E540-AFCC-AD0E0BCE89D4}" dt="2022-05-25T07:10:37.125" v="782" actId="13926"/>
        <pc:sldMkLst>
          <pc:docMk/>
          <pc:sldMk cId="681187387" sldId="356"/>
        </pc:sldMkLst>
        <pc:graphicFrameChg chg="mod modGraphic">
          <ac:chgData name="Lauren O'Brien" userId="d6dbad94-0701-470e-a3b0-92bc03068617" providerId="ADAL" clId="{10139F6F-EC00-E540-AFCC-AD0E0BCE89D4}" dt="2022-05-25T07:10:37.125" v="782" actId="13926"/>
          <ac:graphicFrameMkLst>
            <pc:docMk/>
            <pc:sldMk cId="681187387" sldId="356"/>
            <ac:graphicFrameMk id="4" creationId="{9D96768E-41AA-2E43-B33F-EA030CE331A7}"/>
          </ac:graphicFrameMkLst>
        </pc:graphicFrameChg>
      </pc:sldChg>
      <pc:sldChg chg="modSp mod modNotesTx">
        <pc:chgData name="Lauren O'Brien" userId="d6dbad94-0701-470e-a3b0-92bc03068617" providerId="ADAL" clId="{10139F6F-EC00-E540-AFCC-AD0E0BCE89D4}" dt="2022-05-25T07:00:38.296" v="297" actId="20577"/>
        <pc:sldMkLst>
          <pc:docMk/>
          <pc:sldMk cId="3063628506" sldId="357"/>
        </pc:sldMkLst>
        <pc:spChg chg="mod">
          <ac:chgData name="Lauren O'Brien" userId="d6dbad94-0701-470e-a3b0-92bc03068617" providerId="ADAL" clId="{10139F6F-EC00-E540-AFCC-AD0E0BCE89D4}" dt="2022-05-25T07:00:38.296" v="297" actId="20577"/>
          <ac:spMkLst>
            <pc:docMk/>
            <pc:sldMk cId="3063628506" sldId="357"/>
            <ac:spMk id="2" creationId="{FC13C31B-5F18-214F-98EE-CF73D23C5CE4}"/>
          </ac:spMkLst>
        </pc:spChg>
        <pc:spChg chg="mod">
          <ac:chgData name="Lauren O'Brien" userId="d6dbad94-0701-470e-a3b0-92bc03068617" providerId="ADAL" clId="{10139F6F-EC00-E540-AFCC-AD0E0BCE89D4}" dt="2022-05-24T14:17:38.836" v="223" actId="20577"/>
          <ac:spMkLst>
            <pc:docMk/>
            <pc:sldMk cId="3063628506" sldId="357"/>
            <ac:spMk id="5" creationId="{D111E9F6-C6B6-9946-83CC-B82CBF810F50}"/>
          </ac:spMkLst>
        </pc:spChg>
      </pc:sldChg>
      <pc:sldMasterChg chg="del delSldLayout">
        <pc:chgData name="Lauren O'Brien" userId="d6dbad94-0701-470e-a3b0-92bc03068617" providerId="ADAL" clId="{10139F6F-EC00-E540-AFCC-AD0E0BCE89D4}" dt="2022-05-24T14:15:40.911" v="84" actId="2696"/>
        <pc:sldMasterMkLst>
          <pc:docMk/>
          <pc:sldMasterMk cId="1202136299" sldId="2147483726"/>
        </pc:sldMasterMkLst>
        <pc:sldLayoutChg chg="del">
          <pc:chgData name="Lauren O'Brien" userId="d6dbad94-0701-470e-a3b0-92bc03068617" providerId="ADAL" clId="{10139F6F-EC00-E540-AFCC-AD0E0BCE89D4}" dt="2022-05-24T14:15:40.911" v="84" actId="2696"/>
          <pc:sldLayoutMkLst>
            <pc:docMk/>
            <pc:sldMasterMk cId="1202136299" sldId="2147483726"/>
            <pc:sldLayoutMk cId="1878175225" sldId="2147483727"/>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2280807199" sldId="2147483728"/>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2166894985" sldId="2147483729"/>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3280946465" sldId="2147483730"/>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4472143" sldId="2147483731"/>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4021629999" sldId="2147483732"/>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83677936" sldId="2147483733"/>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2223258747" sldId="2147483734"/>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967755226" sldId="2147483735"/>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138306762" sldId="2147483736"/>
          </pc:sldLayoutMkLst>
        </pc:sldLayoutChg>
        <pc:sldLayoutChg chg="del">
          <pc:chgData name="Lauren O'Brien" userId="d6dbad94-0701-470e-a3b0-92bc03068617" providerId="ADAL" clId="{10139F6F-EC00-E540-AFCC-AD0E0BCE89D4}" dt="2022-05-24T14:15:40.911" v="84" actId="2696"/>
          <pc:sldLayoutMkLst>
            <pc:docMk/>
            <pc:sldMasterMk cId="1202136299" sldId="2147483726"/>
            <pc:sldLayoutMk cId="2344003127" sldId="2147483737"/>
          </pc:sldLayoutMkLst>
        </pc:sldLayoutChg>
      </pc:sldMasterChg>
      <pc:sldMasterChg chg="del delSldLayout">
        <pc:chgData name="Lauren O'Brien" userId="d6dbad94-0701-470e-a3b0-92bc03068617" providerId="ADAL" clId="{10139F6F-EC00-E540-AFCC-AD0E0BCE89D4}" dt="2022-05-24T14:24:54.571" v="234" actId="2696"/>
        <pc:sldMasterMkLst>
          <pc:docMk/>
          <pc:sldMasterMk cId="1643041463" sldId="2147483738"/>
        </pc:sldMasterMkLst>
        <pc:sldLayoutChg chg="del">
          <pc:chgData name="Lauren O'Brien" userId="d6dbad94-0701-470e-a3b0-92bc03068617" providerId="ADAL" clId="{10139F6F-EC00-E540-AFCC-AD0E0BCE89D4}" dt="2022-05-24T14:24:54.571" v="234" actId="2696"/>
          <pc:sldLayoutMkLst>
            <pc:docMk/>
            <pc:sldMasterMk cId="1643041463" sldId="2147483738"/>
            <pc:sldLayoutMk cId="4114529080" sldId="2147483739"/>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3019240326" sldId="2147483740"/>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1552671608" sldId="2147483741"/>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2306528384" sldId="2147483742"/>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3507585627" sldId="2147483743"/>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3894750469" sldId="2147483744"/>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1512702468" sldId="2147483745"/>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1951995283" sldId="2147483746"/>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3074581357" sldId="2147483747"/>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1887173958" sldId="2147483748"/>
          </pc:sldLayoutMkLst>
        </pc:sldLayoutChg>
        <pc:sldLayoutChg chg="del">
          <pc:chgData name="Lauren O'Brien" userId="d6dbad94-0701-470e-a3b0-92bc03068617" providerId="ADAL" clId="{10139F6F-EC00-E540-AFCC-AD0E0BCE89D4}" dt="2022-05-24T14:24:54.571" v="234" actId="2696"/>
          <pc:sldLayoutMkLst>
            <pc:docMk/>
            <pc:sldMasterMk cId="1643041463" sldId="2147483738"/>
            <pc:sldLayoutMk cId="1133592586" sldId="2147483749"/>
          </pc:sldLayoutMkLst>
        </pc:sldLayoutChg>
      </pc:sldMasterChg>
    </pc:docChg>
  </pc:docChgLst>
  <pc:docChgLst>
    <pc:chgData name="6055, head" userId="S::head@kennington.lancs.sch.uk::d6b60424-fab8-4741-b71d-9ab04de109fb" providerId="AD" clId="Web-{505FFDD3-D24B-413B-8957-7F336F2FB4A4}"/>
    <pc:docChg chg="modSld">
      <pc:chgData name="6055, head" userId="S::head@kennington.lancs.sch.uk::d6b60424-fab8-4741-b71d-9ab04de109fb" providerId="AD" clId="Web-{505FFDD3-D24B-413B-8957-7F336F2FB4A4}" dt="2022-05-24T18:16:10.820" v="308"/>
      <pc:docMkLst>
        <pc:docMk/>
      </pc:docMkLst>
      <pc:sldChg chg="addSp delSp modSp">
        <pc:chgData name="6055, head" userId="S::head@kennington.lancs.sch.uk::d6b60424-fab8-4741-b71d-9ab04de109fb" providerId="AD" clId="Web-{505FFDD3-D24B-413B-8957-7F336F2FB4A4}" dt="2022-05-24T18:16:10.820" v="308"/>
        <pc:sldMkLst>
          <pc:docMk/>
          <pc:sldMk cId="619551748" sldId="271"/>
        </pc:sldMkLst>
        <pc:spChg chg="mod">
          <ac:chgData name="6055, head" userId="S::head@kennington.lancs.sch.uk::d6b60424-fab8-4741-b71d-9ab04de109fb" providerId="AD" clId="Web-{505FFDD3-D24B-413B-8957-7F336F2FB4A4}" dt="2022-05-24T18:11:26.205" v="121" actId="20577"/>
          <ac:spMkLst>
            <pc:docMk/>
            <pc:sldMk cId="619551748" sldId="271"/>
            <ac:spMk id="2" creationId="{00000000-0000-0000-0000-000000000000}"/>
          </ac:spMkLst>
        </pc:spChg>
        <pc:spChg chg="del mod">
          <ac:chgData name="6055, head" userId="S::head@kennington.lancs.sch.uk::d6b60424-fab8-4741-b71d-9ab04de109fb" providerId="AD" clId="Web-{505FFDD3-D24B-413B-8957-7F336F2FB4A4}" dt="2022-05-24T18:10:09.110" v="97"/>
          <ac:spMkLst>
            <pc:docMk/>
            <pc:sldMk cId="619551748" sldId="271"/>
            <ac:spMk id="3" creationId="{00000000-0000-0000-0000-000000000000}"/>
          </ac:spMkLst>
        </pc:spChg>
        <pc:spChg chg="del mod">
          <ac:chgData name="6055, head" userId="S::head@kennington.lancs.sch.uk::d6b60424-fab8-4741-b71d-9ab04de109fb" providerId="AD" clId="Web-{505FFDD3-D24B-413B-8957-7F336F2FB4A4}" dt="2022-05-24T18:10:03.500" v="94"/>
          <ac:spMkLst>
            <pc:docMk/>
            <pc:sldMk cId="619551748" sldId="271"/>
            <ac:spMk id="4" creationId="{00000000-0000-0000-0000-000000000000}"/>
          </ac:spMkLst>
        </pc:spChg>
        <pc:spChg chg="mod">
          <ac:chgData name="6055, head" userId="S::head@kennington.lancs.sch.uk::d6b60424-fab8-4741-b71d-9ab04de109fb" providerId="AD" clId="Web-{505FFDD3-D24B-413B-8957-7F336F2FB4A4}" dt="2022-05-24T18:11:46.128" v="126" actId="20577"/>
          <ac:spMkLst>
            <pc:docMk/>
            <pc:sldMk cId="619551748" sldId="271"/>
            <ac:spMk id="6" creationId="{00000000-0000-0000-0000-000000000000}"/>
          </ac:spMkLst>
        </pc:spChg>
        <pc:spChg chg="add del mod">
          <ac:chgData name="6055, head" userId="S::head@kennington.lancs.sch.uk::d6b60424-fab8-4741-b71d-9ab04de109fb" providerId="AD" clId="Web-{505FFDD3-D24B-413B-8957-7F336F2FB4A4}" dt="2022-05-24T18:10:19.204" v="98"/>
          <ac:spMkLst>
            <pc:docMk/>
            <pc:sldMk cId="619551748" sldId="271"/>
            <ac:spMk id="8" creationId="{5F89FCFC-122E-68DF-F6FF-64BC6BF829CF}"/>
          </ac:spMkLst>
        </pc:spChg>
        <pc:graphicFrameChg chg="add mod modGraphic">
          <ac:chgData name="6055, head" userId="S::head@kennington.lancs.sch.uk::d6b60424-fab8-4741-b71d-9ab04de109fb" providerId="AD" clId="Web-{505FFDD3-D24B-413B-8957-7F336F2FB4A4}" dt="2022-05-24T18:16:10.820" v="308"/>
          <ac:graphicFrameMkLst>
            <pc:docMk/>
            <pc:sldMk cId="619551748" sldId="271"/>
            <ac:graphicFrameMk id="5" creationId="{D1AD9A3C-0B1F-B00C-8A3F-BC363C13C17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FFD5B-011D-494C-94A6-CA246F155A6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87DA531-9C8B-47CF-B1F7-76D6F3A38B38}">
      <dgm:prSet/>
      <dgm:spPr/>
      <dgm:t>
        <a:bodyPr/>
        <a:lstStyle/>
        <a:p>
          <a:r>
            <a:rPr lang="en-GB" baseline="0" dirty="0"/>
            <a:t>Personal</a:t>
          </a:r>
          <a:endParaRPr lang="en-US" dirty="0"/>
        </a:p>
      </dgm:t>
    </dgm:pt>
    <dgm:pt modelId="{CF9B10A1-86F9-4E85-A03A-D22CDF1E3BF6}" type="parTrans" cxnId="{B4B765D2-879A-4C9B-B217-396AC7364BE7}">
      <dgm:prSet/>
      <dgm:spPr/>
      <dgm:t>
        <a:bodyPr/>
        <a:lstStyle/>
        <a:p>
          <a:endParaRPr lang="en-US"/>
        </a:p>
      </dgm:t>
    </dgm:pt>
    <dgm:pt modelId="{605DCE37-3926-4586-BABF-DE71FB2C8EA2}" type="sibTrans" cxnId="{B4B765D2-879A-4C9B-B217-396AC7364BE7}">
      <dgm:prSet/>
      <dgm:spPr/>
      <dgm:t>
        <a:bodyPr/>
        <a:lstStyle/>
        <a:p>
          <a:endParaRPr lang="en-US"/>
        </a:p>
      </dgm:t>
    </dgm:pt>
    <dgm:pt modelId="{0C25B697-1004-44AD-AD76-BF083BE406E3}">
      <dgm:prSet/>
      <dgm:spPr/>
      <dgm:t>
        <a:bodyPr/>
        <a:lstStyle/>
        <a:p>
          <a:r>
            <a:rPr lang="en-GB" baseline="0" dirty="0"/>
            <a:t>Social</a:t>
          </a:r>
          <a:endParaRPr lang="en-US" dirty="0"/>
        </a:p>
      </dgm:t>
    </dgm:pt>
    <dgm:pt modelId="{6650C843-2760-45A4-BD49-B0E0A5F9D893}" type="parTrans" cxnId="{A230D984-3295-4B20-8408-5D268AAC62CA}">
      <dgm:prSet/>
      <dgm:spPr/>
      <dgm:t>
        <a:bodyPr/>
        <a:lstStyle/>
        <a:p>
          <a:endParaRPr lang="en-US"/>
        </a:p>
      </dgm:t>
    </dgm:pt>
    <dgm:pt modelId="{91299E34-246E-477A-8C44-2CB8F3F7E8EE}" type="sibTrans" cxnId="{A230D984-3295-4B20-8408-5D268AAC62CA}">
      <dgm:prSet/>
      <dgm:spPr/>
      <dgm:t>
        <a:bodyPr/>
        <a:lstStyle/>
        <a:p>
          <a:endParaRPr lang="en-US"/>
        </a:p>
      </dgm:t>
    </dgm:pt>
    <dgm:pt modelId="{4F044C40-D9CB-4FB2-9BD0-9637F3399825}">
      <dgm:prSet/>
      <dgm:spPr/>
      <dgm:t>
        <a:bodyPr/>
        <a:lstStyle/>
        <a:p>
          <a:r>
            <a:rPr lang="en-GB" baseline="0" dirty="0"/>
            <a:t>Health</a:t>
          </a:r>
          <a:endParaRPr lang="en-US" dirty="0"/>
        </a:p>
      </dgm:t>
    </dgm:pt>
    <dgm:pt modelId="{CC251BCA-398A-4B7B-AC1A-A9A10B24A8E4}" type="parTrans" cxnId="{C604241C-D334-4591-96FA-32647895607F}">
      <dgm:prSet/>
      <dgm:spPr/>
      <dgm:t>
        <a:bodyPr/>
        <a:lstStyle/>
        <a:p>
          <a:endParaRPr lang="en-US"/>
        </a:p>
      </dgm:t>
    </dgm:pt>
    <dgm:pt modelId="{7E0E50E2-7DAF-4179-A702-1FC8E0F36604}" type="sibTrans" cxnId="{C604241C-D334-4591-96FA-32647895607F}">
      <dgm:prSet/>
      <dgm:spPr/>
      <dgm:t>
        <a:bodyPr/>
        <a:lstStyle/>
        <a:p>
          <a:endParaRPr lang="en-US"/>
        </a:p>
      </dgm:t>
    </dgm:pt>
    <dgm:pt modelId="{BD4B8A41-2F75-4BA4-B860-942515E83E27}">
      <dgm:prSet/>
      <dgm:spPr/>
      <dgm:t>
        <a:bodyPr/>
        <a:lstStyle/>
        <a:p>
          <a:r>
            <a:rPr lang="en-GB" baseline="0" dirty="0"/>
            <a:t>Economic</a:t>
          </a:r>
          <a:endParaRPr lang="en-US" dirty="0"/>
        </a:p>
      </dgm:t>
    </dgm:pt>
    <dgm:pt modelId="{7BF43C17-1495-42F0-824E-6B79AB382AD4}" type="parTrans" cxnId="{83C6FDDC-A17D-4BDF-904B-63FF0D4A96AE}">
      <dgm:prSet/>
      <dgm:spPr/>
      <dgm:t>
        <a:bodyPr/>
        <a:lstStyle/>
        <a:p>
          <a:endParaRPr lang="en-US"/>
        </a:p>
      </dgm:t>
    </dgm:pt>
    <dgm:pt modelId="{C2829CA3-01C3-4F72-A985-2CD2258FD52D}" type="sibTrans" cxnId="{83C6FDDC-A17D-4BDF-904B-63FF0D4A96AE}">
      <dgm:prSet/>
      <dgm:spPr/>
      <dgm:t>
        <a:bodyPr/>
        <a:lstStyle/>
        <a:p>
          <a:endParaRPr lang="en-US"/>
        </a:p>
      </dgm:t>
    </dgm:pt>
    <dgm:pt modelId="{ABA8259D-FA57-FC48-90C5-F5A3F302EA7D}" type="pres">
      <dgm:prSet presAssocID="{65CFFD5B-011D-494C-94A6-CA246F155A6A}" presName="hierChild1" presStyleCnt="0">
        <dgm:presLayoutVars>
          <dgm:chPref val="1"/>
          <dgm:dir/>
          <dgm:animOne val="branch"/>
          <dgm:animLvl val="lvl"/>
          <dgm:resizeHandles/>
        </dgm:presLayoutVars>
      </dgm:prSet>
      <dgm:spPr/>
      <dgm:t>
        <a:bodyPr/>
        <a:lstStyle/>
        <a:p>
          <a:endParaRPr lang="en-US"/>
        </a:p>
      </dgm:t>
    </dgm:pt>
    <dgm:pt modelId="{EB3CDA93-8E4E-B845-BFCC-968784D2118A}" type="pres">
      <dgm:prSet presAssocID="{B87DA531-9C8B-47CF-B1F7-76D6F3A38B38}" presName="hierRoot1" presStyleCnt="0"/>
      <dgm:spPr/>
    </dgm:pt>
    <dgm:pt modelId="{4BC47F27-A9D1-0146-9D98-3D8750365F3D}" type="pres">
      <dgm:prSet presAssocID="{B87DA531-9C8B-47CF-B1F7-76D6F3A38B38}" presName="composite" presStyleCnt="0"/>
      <dgm:spPr/>
    </dgm:pt>
    <dgm:pt modelId="{66483D77-D169-4640-8180-71BD2D3B88AF}" type="pres">
      <dgm:prSet presAssocID="{B87DA531-9C8B-47CF-B1F7-76D6F3A38B38}" presName="background" presStyleLbl="node0" presStyleIdx="0" presStyleCnt="4"/>
      <dgm:spPr/>
    </dgm:pt>
    <dgm:pt modelId="{846B87E7-1D7E-684C-AC7B-E321C8031CEB}" type="pres">
      <dgm:prSet presAssocID="{B87DA531-9C8B-47CF-B1F7-76D6F3A38B38}" presName="text" presStyleLbl="fgAcc0" presStyleIdx="0" presStyleCnt="4">
        <dgm:presLayoutVars>
          <dgm:chPref val="3"/>
        </dgm:presLayoutVars>
      </dgm:prSet>
      <dgm:spPr/>
      <dgm:t>
        <a:bodyPr/>
        <a:lstStyle/>
        <a:p>
          <a:endParaRPr lang="en-US"/>
        </a:p>
      </dgm:t>
    </dgm:pt>
    <dgm:pt modelId="{787FA82C-1F0E-3646-8225-3AF3B9F38C97}" type="pres">
      <dgm:prSet presAssocID="{B87DA531-9C8B-47CF-B1F7-76D6F3A38B38}" presName="hierChild2" presStyleCnt="0"/>
      <dgm:spPr/>
    </dgm:pt>
    <dgm:pt modelId="{DB02BADB-D0CF-5B4B-9CCF-7EF1A2C16237}" type="pres">
      <dgm:prSet presAssocID="{0C25B697-1004-44AD-AD76-BF083BE406E3}" presName="hierRoot1" presStyleCnt="0"/>
      <dgm:spPr/>
    </dgm:pt>
    <dgm:pt modelId="{3FF8CA6D-4C8A-FB47-829A-C1C4D45621FC}" type="pres">
      <dgm:prSet presAssocID="{0C25B697-1004-44AD-AD76-BF083BE406E3}" presName="composite" presStyleCnt="0"/>
      <dgm:spPr/>
    </dgm:pt>
    <dgm:pt modelId="{EA3C9956-D4F7-6C47-B262-10A1266D0865}" type="pres">
      <dgm:prSet presAssocID="{0C25B697-1004-44AD-AD76-BF083BE406E3}" presName="background" presStyleLbl="node0" presStyleIdx="1" presStyleCnt="4"/>
      <dgm:spPr/>
    </dgm:pt>
    <dgm:pt modelId="{A8C3AC51-F6B4-5B40-A58A-A2E1401CD024}" type="pres">
      <dgm:prSet presAssocID="{0C25B697-1004-44AD-AD76-BF083BE406E3}" presName="text" presStyleLbl="fgAcc0" presStyleIdx="1" presStyleCnt="4">
        <dgm:presLayoutVars>
          <dgm:chPref val="3"/>
        </dgm:presLayoutVars>
      </dgm:prSet>
      <dgm:spPr/>
      <dgm:t>
        <a:bodyPr/>
        <a:lstStyle/>
        <a:p>
          <a:endParaRPr lang="en-US"/>
        </a:p>
      </dgm:t>
    </dgm:pt>
    <dgm:pt modelId="{CEA7F093-EF93-5143-90D0-1336FD4CF6DB}" type="pres">
      <dgm:prSet presAssocID="{0C25B697-1004-44AD-AD76-BF083BE406E3}" presName="hierChild2" presStyleCnt="0"/>
      <dgm:spPr/>
    </dgm:pt>
    <dgm:pt modelId="{722557F3-E202-5C44-840A-4FDC6ADAF3BC}" type="pres">
      <dgm:prSet presAssocID="{4F044C40-D9CB-4FB2-9BD0-9637F3399825}" presName="hierRoot1" presStyleCnt="0"/>
      <dgm:spPr/>
    </dgm:pt>
    <dgm:pt modelId="{D5DB53DD-4B52-9D48-AAFF-90FC425A6212}" type="pres">
      <dgm:prSet presAssocID="{4F044C40-D9CB-4FB2-9BD0-9637F3399825}" presName="composite" presStyleCnt="0"/>
      <dgm:spPr/>
    </dgm:pt>
    <dgm:pt modelId="{238C4B48-96E3-B048-884D-48981C3446FA}" type="pres">
      <dgm:prSet presAssocID="{4F044C40-D9CB-4FB2-9BD0-9637F3399825}" presName="background" presStyleLbl="node0" presStyleIdx="2" presStyleCnt="4"/>
      <dgm:spPr/>
    </dgm:pt>
    <dgm:pt modelId="{1774C228-C572-F346-971E-3016085FC683}" type="pres">
      <dgm:prSet presAssocID="{4F044C40-D9CB-4FB2-9BD0-9637F3399825}" presName="text" presStyleLbl="fgAcc0" presStyleIdx="2" presStyleCnt="4">
        <dgm:presLayoutVars>
          <dgm:chPref val="3"/>
        </dgm:presLayoutVars>
      </dgm:prSet>
      <dgm:spPr/>
      <dgm:t>
        <a:bodyPr/>
        <a:lstStyle/>
        <a:p>
          <a:endParaRPr lang="en-US"/>
        </a:p>
      </dgm:t>
    </dgm:pt>
    <dgm:pt modelId="{80AABCD1-4290-5A4B-8F7F-59243C48EFCC}" type="pres">
      <dgm:prSet presAssocID="{4F044C40-D9CB-4FB2-9BD0-9637F3399825}" presName="hierChild2" presStyleCnt="0"/>
      <dgm:spPr/>
    </dgm:pt>
    <dgm:pt modelId="{993494C5-83CF-3F45-AED8-1DE48F8CF697}" type="pres">
      <dgm:prSet presAssocID="{BD4B8A41-2F75-4BA4-B860-942515E83E27}" presName="hierRoot1" presStyleCnt="0"/>
      <dgm:spPr/>
    </dgm:pt>
    <dgm:pt modelId="{D99D162F-625D-1540-8840-05B1379CAA08}" type="pres">
      <dgm:prSet presAssocID="{BD4B8A41-2F75-4BA4-B860-942515E83E27}" presName="composite" presStyleCnt="0"/>
      <dgm:spPr/>
    </dgm:pt>
    <dgm:pt modelId="{A2FC4E18-32BE-6640-A87B-0176F02F85CD}" type="pres">
      <dgm:prSet presAssocID="{BD4B8A41-2F75-4BA4-B860-942515E83E27}" presName="background" presStyleLbl="node0" presStyleIdx="3" presStyleCnt="4"/>
      <dgm:spPr/>
    </dgm:pt>
    <dgm:pt modelId="{A23E3465-2ED3-4648-957A-FDDB3D38D669}" type="pres">
      <dgm:prSet presAssocID="{BD4B8A41-2F75-4BA4-B860-942515E83E27}" presName="text" presStyleLbl="fgAcc0" presStyleIdx="3" presStyleCnt="4">
        <dgm:presLayoutVars>
          <dgm:chPref val="3"/>
        </dgm:presLayoutVars>
      </dgm:prSet>
      <dgm:spPr/>
      <dgm:t>
        <a:bodyPr/>
        <a:lstStyle/>
        <a:p>
          <a:endParaRPr lang="en-US"/>
        </a:p>
      </dgm:t>
    </dgm:pt>
    <dgm:pt modelId="{EEC7B526-1FE0-2344-AA33-92DA486C2438}" type="pres">
      <dgm:prSet presAssocID="{BD4B8A41-2F75-4BA4-B860-942515E83E27}" presName="hierChild2" presStyleCnt="0"/>
      <dgm:spPr/>
    </dgm:pt>
  </dgm:ptLst>
  <dgm:cxnLst>
    <dgm:cxn modelId="{937C460C-A7A7-1E4E-8255-57930A0BD85E}" type="presOf" srcId="{B87DA531-9C8B-47CF-B1F7-76D6F3A38B38}" destId="{846B87E7-1D7E-684C-AC7B-E321C8031CEB}" srcOrd="0" destOrd="0" presId="urn:microsoft.com/office/officeart/2005/8/layout/hierarchy1"/>
    <dgm:cxn modelId="{96C227A7-EEB7-7E40-9B6B-5D265DD873AD}" type="presOf" srcId="{65CFFD5B-011D-494C-94A6-CA246F155A6A}" destId="{ABA8259D-FA57-FC48-90C5-F5A3F302EA7D}" srcOrd="0" destOrd="0" presId="urn:microsoft.com/office/officeart/2005/8/layout/hierarchy1"/>
    <dgm:cxn modelId="{A230D984-3295-4B20-8408-5D268AAC62CA}" srcId="{65CFFD5B-011D-494C-94A6-CA246F155A6A}" destId="{0C25B697-1004-44AD-AD76-BF083BE406E3}" srcOrd="1" destOrd="0" parTransId="{6650C843-2760-45A4-BD49-B0E0A5F9D893}" sibTransId="{91299E34-246E-477A-8C44-2CB8F3F7E8EE}"/>
    <dgm:cxn modelId="{83C6FDDC-A17D-4BDF-904B-63FF0D4A96AE}" srcId="{65CFFD5B-011D-494C-94A6-CA246F155A6A}" destId="{BD4B8A41-2F75-4BA4-B860-942515E83E27}" srcOrd="3" destOrd="0" parTransId="{7BF43C17-1495-42F0-824E-6B79AB382AD4}" sibTransId="{C2829CA3-01C3-4F72-A985-2CD2258FD52D}"/>
    <dgm:cxn modelId="{50E09160-1018-1B46-BCC0-0ABB4A5D3CD0}" type="presOf" srcId="{4F044C40-D9CB-4FB2-9BD0-9637F3399825}" destId="{1774C228-C572-F346-971E-3016085FC683}" srcOrd="0" destOrd="0" presId="urn:microsoft.com/office/officeart/2005/8/layout/hierarchy1"/>
    <dgm:cxn modelId="{C604241C-D334-4591-96FA-32647895607F}" srcId="{65CFFD5B-011D-494C-94A6-CA246F155A6A}" destId="{4F044C40-D9CB-4FB2-9BD0-9637F3399825}" srcOrd="2" destOrd="0" parTransId="{CC251BCA-398A-4B7B-AC1A-A9A10B24A8E4}" sibTransId="{7E0E50E2-7DAF-4179-A702-1FC8E0F36604}"/>
    <dgm:cxn modelId="{5BA9DFB4-9118-4E46-ABA4-BC43A4BC3AE5}" type="presOf" srcId="{0C25B697-1004-44AD-AD76-BF083BE406E3}" destId="{A8C3AC51-F6B4-5B40-A58A-A2E1401CD024}" srcOrd="0" destOrd="0" presId="urn:microsoft.com/office/officeart/2005/8/layout/hierarchy1"/>
    <dgm:cxn modelId="{B4B765D2-879A-4C9B-B217-396AC7364BE7}" srcId="{65CFFD5B-011D-494C-94A6-CA246F155A6A}" destId="{B87DA531-9C8B-47CF-B1F7-76D6F3A38B38}" srcOrd="0" destOrd="0" parTransId="{CF9B10A1-86F9-4E85-A03A-D22CDF1E3BF6}" sibTransId="{605DCE37-3926-4586-BABF-DE71FB2C8EA2}"/>
    <dgm:cxn modelId="{C400DF74-895E-6545-A032-72474246C61B}" type="presOf" srcId="{BD4B8A41-2F75-4BA4-B860-942515E83E27}" destId="{A23E3465-2ED3-4648-957A-FDDB3D38D669}" srcOrd="0" destOrd="0" presId="urn:microsoft.com/office/officeart/2005/8/layout/hierarchy1"/>
    <dgm:cxn modelId="{13E9CACF-73D7-9346-8B74-A26B29FCABAE}" type="presParOf" srcId="{ABA8259D-FA57-FC48-90C5-F5A3F302EA7D}" destId="{EB3CDA93-8E4E-B845-BFCC-968784D2118A}" srcOrd="0" destOrd="0" presId="urn:microsoft.com/office/officeart/2005/8/layout/hierarchy1"/>
    <dgm:cxn modelId="{7DFE132D-3630-C64F-BCC9-BEF3DB4F2224}" type="presParOf" srcId="{EB3CDA93-8E4E-B845-BFCC-968784D2118A}" destId="{4BC47F27-A9D1-0146-9D98-3D8750365F3D}" srcOrd="0" destOrd="0" presId="urn:microsoft.com/office/officeart/2005/8/layout/hierarchy1"/>
    <dgm:cxn modelId="{5C215CAB-DA3E-314E-A70B-B6FD7441CFA5}" type="presParOf" srcId="{4BC47F27-A9D1-0146-9D98-3D8750365F3D}" destId="{66483D77-D169-4640-8180-71BD2D3B88AF}" srcOrd="0" destOrd="0" presId="urn:microsoft.com/office/officeart/2005/8/layout/hierarchy1"/>
    <dgm:cxn modelId="{7F85C382-217D-2E40-AB81-0AB079611E27}" type="presParOf" srcId="{4BC47F27-A9D1-0146-9D98-3D8750365F3D}" destId="{846B87E7-1D7E-684C-AC7B-E321C8031CEB}" srcOrd="1" destOrd="0" presId="urn:microsoft.com/office/officeart/2005/8/layout/hierarchy1"/>
    <dgm:cxn modelId="{1DC3E958-B0D8-024C-9FD9-FCE1ECE40AEC}" type="presParOf" srcId="{EB3CDA93-8E4E-B845-BFCC-968784D2118A}" destId="{787FA82C-1F0E-3646-8225-3AF3B9F38C97}" srcOrd="1" destOrd="0" presId="urn:microsoft.com/office/officeart/2005/8/layout/hierarchy1"/>
    <dgm:cxn modelId="{482C14B8-6175-FD4E-98B6-EF5764FE116F}" type="presParOf" srcId="{ABA8259D-FA57-FC48-90C5-F5A3F302EA7D}" destId="{DB02BADB-D0CF-5B4B-9CCF-7EF1A2C16237}" srcOrd="1" destOrd="0" presId="urn:microsoft.com/office/officeart/2005/8/layout/hierarchy1"/>
    <dgm:cxn modelId="{2BF82F00-F555-544E-8877-F999C464EB63}" type="presParOf" srcId="{DB02BADB-D0CF-5B4B-9CCF-7EF1A2C16237}" destId="{3FF8CA6D-4C8A-FB47-829A-C1C4D45621FC}" srcOrd="0" destOrd="0" presId="urn:microsoft.com/office/officeart/2005/8/layout/hierarchy1"/>
    <dgm:cxn modelId="{66C3257A-DCB7-9744-A503-E3B6D044F308}" type="presParOf" srcId="{3FF8CA6D-4C8A-FB47-829A-C1C4D45621FC}" destId="{EA3C9956-D4F7-6C47-B262-10A1266D0865}" srcOrd="0" destOrd="0" presId="urn:microsoft.com/office/officeart/2005/8/layout/hierarchy1"/>
    <dgm:cxn modelId="{AAB22613-AADA-954F-A08F-8C0F30E4DDB8}" type="presParOf" srcId="{3FF8CA6D-4C8A-FB47-829A-C1C4D45621FC}" destId="{A8C3AC51-F6B4-5B40-A58A-A2E1401CD024}" srcOrd="1" destOrd="0" presId="urn:microsoft.com/office/officeart/2005/8/layout/hierarchy1"/>
    <dgm:cxn modelId="{9647E7C8-A8A0-9446-8A41-CEC1711A3C6E}" type="presParOf" srcId="{DB02BADB-D0CF-5B4B-9CCF-7EF1A2C16237}" destId="{CEA7F093-EF93-5143-90D0-1336FD4CF6DB}" srcOrd="1" destOrd="0" presId="urn:microsoft.com/office/officeart/2005/8/layout/hierarchy1"/>
    <dgm:cxn modelId="{23557962-F095-1C43-9405-3FAC436AA5A6}" type="presParOf" srcId="{ABA8259D-FA57-FC48-90C5-F5A3F302EA7D}" destId="{722557F3-E202-5C44-840A-4FDC6ADAF3BC}" srcOrd="2" destOrd="0" presId="urn:microsoft.com/office/officeart/2005/8/layout/hierarchy1"/>
    <dgm:cxn modelId="{02E42784-04AC-A54B-A867-D4BDE4F24CA2}" type="presParOf" srcId="{722557F3-E202-5C44-840A-4FDC6ADAF3BC}" destId="{D5DB53DD-4B52-9D48-AAFF-90FC425A6212}" srcOrd="0" destOrd="0" presId="urn:microsoft.com/office/officeart/2005/8/layout/hierarchy1"/>
    <dgm:cxn modelId="{F49AC007-F9DA-F147-AFCD-4430F784CDDF}" type="presParOf" srcId="{D5DB53DD-4B52-9D48-AAFF-90FC425A6212}" destId="{238C4B48-96E3-B048-884D-48981C3446FA}" srcOrd="0" destOrd="0" presId="urn:microsoft.com/office/officeart/2005/8/layout/hierarchy1"/>
    <dgm:cxn modelId="{E9ED41E5-939C-4F45-BA01-CE4F12A5F397}" type="presParOf" srcId="{D5DB53DD-4B52-9D48-AAFF-90FC425A6212}" destId="{1774C228-C572-F346-971E-3016085FC683}" srcOrd="1" destOrd="0" presId="urn:microsoft.com/office/officeart/2005/8/layout/hierarchy1"/>
    <dgm:cxn modelId="{EE2909F4-70E3-DD4E-954E-25CAFCCEF741}" type="presParOf" srcId="{722557F3-E202-5C44-840A-4FDC6ADAF3BC}" destId="{80AABCD1-4290-5A4B-8F7F-59243C48EFCC}" srcOrd="1" destOrd="0" presId="urn:microsoft.com/office/officeart/2005/8/layout/hierarchy1"/>
    <dgm:cxn modelId="{1A06A3EC-2043-864E-A318-1D84CAA513E9}" type="presParOf" srcId="{ABA8259D-FA57-FC48-90C5-F5A3F302EA7D}" destId="{993494C5-83CF-3F45-AED8-1DE48F8CF697}" srcOrd="3" destOrd="0" presId="urn:microsoft.com/office/officeart/2005/8/layout/hierarchy1"/>
    <dgm:cxn modelId="{CC49711D-8789-8445-B643-9144AE728052}" type="presParOf" srcId="{993494C5-83CF-3F45-AED8-1DE48F8CF697}" destId="{D99D162F-625D-1540-8840-05B1379CAA08}" srcOrd="0" destOrd="0" presId="urn:microsoft.com/office/officeart/2005/8/layout/hierarchy1"/>
    <dgm:cxn modelId="{83C908E8-56F9-4245-B2DC-73AC1E2D15F6}" type="presParOf" srcId="{D99D162F-625D-1540-8840-05B1379CAA08}" destId="{A2FC4E18-32BE-6640-A87B-0176F02F85CD}" srcOrd="0" destOrd="0" presId="urn:microsoft.com/office/officeart/2005/8/layout/hierarchy1"/>
    <dgm:cxn modelId="{2B6DEE20-2104-784C-8FC2-E4C8C912C893}" type="presParOf" srcId="{D99D162F-625D-1540-8840-05B1379CAA08}" destId="{A23E3465-2ED3-4648-957A-FDDB3D38D669}" srcOrd="1" destOrd="0" presId="urn:microsoft.com/office/officeart/2005/8/layout/hierarchy1"/>
    <dgm:cxn modelId="{488BEE65-188A-8A44-8971-7009D903EB1B}" type="presParOf" srcId="{993494C5-83CF-3F45-AED8-1DE48F8CF697}" destId="{EEC7B526-1FE0-2344-AA33-92DA486C243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CFFD5B-011D-494C-94A6-CA246F155A6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87DA531-9C8B-47CF-B1F7-76D6F3A38B38}">
      <dgm:prSet/>
      <dgm:spPr/>
      <dgm:t>
        <a:bodyPr/>
        <a:lstStyle/>
        <a:p>
          <a:r>
            <a:rPr lang="en-US" dirty="0"/>
            <a:t>Relationships</a:t>
          </a:r>
        </a:p>
      </dgm:t>
    </dgm:pt>
    <dgm:pt modelId="{CF9B10A1-86F9-4E85-A03A-D22CDF1E3BF6}" type="parTrans" cxnId="{B4B765D2-879A-4C9B-B217-396AC7364BE7}">
      <dgm:prSet/>
      <dgm:spPr/>
      <dgm:t>
        <a:bodyPr/>
        <a:lstStyle/>
        <a:p>
          <a:endParaRPr lang="en-US"/>
        </a:p>
      </dgm:t>
    </dgm:pt>
    <dgm:pt modelId="{605DCE37-3926-4586-BABF-DE71FB2C8EA2}" type="sibTrans" cxnId="{B4B765D2-879A-4C9B-B217-396AC7364BE7}">
      <dgm:prSet/>
      <dgm:spPr/>
      <dgm:t>
        <a:bodyPr/>
        <a:lstStyle/>
        <a:p>
          <a:endParaRPr lang="en-US"/>
        </a:p>
      </dgm:t>
    </dgm:pt>
    <dgm:pt modelId="{4F044C40-D9CB-4FB2-9BD0-9637F3399825}">
      <dgm:prSet/>
      <dgm:spPr/>
      <dgm:t>
        <a:bodyPr/>
        <a:lstStyle/>
        <a:p>
          <a:r>
            <a:rPr lang="en-US" dirty="0"/>
            <a:t>Sex</a:t>
          </a:r>
        </a:p>
      </dgm:t>
    </dgm:pt>
    <dgm:pt modelId="{CC251BCA-398A-4B7B-AC1A-A9A10B24A8E4}" type="parTrans" cxnId="{C604241C-D334-4591-96FA-32647895607F}">
      <dgm:prSet/>
      <dgm:spPr/>
      <dgm:t>
        <a:bodyPr/>
        <a:lstStyle/>
        <a:p>
          <a:endParaRPr lang="en-US"/>
        </a:p>
      </dgm:t>
    </dgm:pt>
    <dgm:pt modelId="{7E0E50E2-7DAF-4179-A702-1FC8E0F36604}" type="sibTrans" cxnId="{C604241C-D334-4591-96FA-32647895607F}">
      <dgm:prSet/>
      <dgm:spPr/>
      <dgm:t>
        <a:bodyPr/>
        <a:lstStyle/>
        <a:p>
          <a:endParaRPr lang="en-US"/>
        </a:p>
      </dgm:t>
    </dgm:pt>
    <dgm:pt modelId="{BD4B8A41-2F75-4BA4-B860-942515E83E27}">
      <dgm:prSet/>
      <dgm:spPr/>
      <dgm:t>
        <a:bodyPr/>
        <a:lstStyle/>
        <a:p>
          <a:r>
            <a:rPr lang="en-GB" baseline="0" dirty="0"/>
            <a:t>Education</a:t>
          </a:r>
          <a:endParaRPr lang="en-US" dirty="0"/>
        </a:p>
      </dgm:t>
    </dgm:pt>
    <dgm:pt modelId="{7BF43C17-1495-42F0-824E-6B79AB382AD4}" type="parTrans" cxnId="{83C6FDDC-A17D-4BDF-904B-63FF0D4A96AE}">
      <dgm:prSet/>
      <dgm:spPr/>
      <dgm:t>
        <a:bodyPr/>
        <a:lstStyle/>
        <a:p>
          <a:endParaRPr lang="en-US"/>
        </a:p>
      </dgm:t>
    </dgm:pt>
    <dgm:pt modelId="{C2829CA3-01C3-4F72-A985-2CD2258FD52D}" type="sibTrans" cxnId="{83C6FDDC-A17D-4BDF-904B-63FF0D4A96AE}">
      <dgm:prSet/>
      <dgm:spPr/>
      <dgm:t>
        <a:bodyPr/>
        <a:lstStyle/>
        <a:p>
          <a:endParaRPr lang="en-US"/>
        </a:p>
      </dgm:t>
    </dgm:pt>
    <dgm:pt modelId="{7AAFC54F-746A-3546-AF7C-AD47C9C456AB}">
      <dgm:prSet/>
      <dgm:spPr/>
      <dgm:t>
        <a:bodyPr/>
        <a:lstStyle/>
        <a:p>
          <a:r>
            <a:rPr lang="en-GB" dirty="0"/>
            <a:t>&amp;</a:t>
          </a:r>
        </a:p>
      </dgm:t>
    </dgm:pt>
    <dgm:pt modelId="{6131DED3-E087-064B-BDB7-596A6AE8DA10}" type="parTrans" cxnId="{AFED3396-BF48-F449-817D-C2774907D4AD}">
      <dgm:prSet/>
      <dgm:spPr/>
      <dgm:t>
        <a:bodyPr/>
        <a:lstStyle/>
        <a:p>
          <a:endParaRPr lang="en-GB"/>
        </a:p>
      </dgm:t>
    </dgm:pt>
    <dgm:pt modelId="{AA20F064-CED8-6E4C-A45A-12AD16EBDA2C}" type="sibTrans" cxnId="{AFED3396-BF48-F449-817D-C2774907D4AD}">
      <dgm:prSet/>
      <dgm:spPr/>
      <dgm:t>
        <a:bodyPr/>
        <a:lstStyle/>
        <a:p>
          <a:endParaRPr lang="en-GB"/>
        </a:p>
      </dgm:t>
    </dgm:pt>
    <dgm:pt modelId="{ABA8259D-FA57-FC48-90C5-F5A3F302EA7D}" type="pres">
      <dgm:prSet presAssocID="{65CFFD5B-011D-494C-94A6-CA246F155A6A}" presName="hierChild1" presStyleCnt="0">
        <dgm:presLayoutVars>
          <dgm:chPref val="1"/>
          <dgm:dir/>
          <dgm:animOne val="branch"/>
          <dgm:animLvl val="lvl"/>
          <dgm:resizeHandles/>
        </dgm:presLayoutVars>
      </dgm:prSet>
      <dgm:spPr/>
      <dgm:t>
        <a:bodyPr/>
        <a:lstStyle/>
        <a:p>
          <a:endParaRPr lang="en-US"/>
        </a:p>
      </dgm:t>
    </dgm:pt>
    <dgm:pt modelId="{EB3CDA93-8E4E-B845-BFCC-968784D2118A}" type="pres">
      <dgm:prSet presAssocID="{B87DA531-9C8B-47CF-B1F7-76D6F3A38B38}" presName="hierRoot1" presStyleCnt="0"/>
      <dgm:spPr/>
    </dgm:pt>
    <dgm:pt modelId="{4BC47F27-A9D1-0146-9D98-3D8750365F3D}" type="pres">
      <dgm:prSet presAssocID="{B87DA531-9C8B-47CF-B1F7-76D6F3A38B38}" presName="composite" presStyleCnt="0"/>
      <dgm:spPr/>
    </dgm:pt>
    <dgm:pt modelId="{66483D77-D169-4640-8180-71BD2D3B88AF}" type="pres">
      <dgm:prSet presAssocID="{B87DA531-9C8B-47CF-B1F7-76D6F3A38B38}" presName="background" presStyleLbl="node0" presStyleIdx="0" presStyleCnt="4"/>
      <dgm:spPr/>
    </dgm:pt>
    <dgm:pt modelId="{846B87E7-1D7E-684C-AC7B-E321C8031CEB}" type="pres">
      <dgm:prSet presAssocID="{B87DA531-9C8B-47CF-B1F7-76D6F3A38B38}" presName="text" presStyleLbl="fgAcc0" presStyleIdx="0" presStyleCnt="4">
        <dgm:presLayoutVars>
          <dgm:chPref val="3"/>
        </dgm:presLayoutVars>
      </dgm:prSet>
      <dgm:spPr/>
      <dgm:t>
        <a:bodyPr/>
        <a:lstStyle/>
        <a:p>
          <a:endParaRPr lang="en-US"/>
        </a:p>
      </dgm:t>
    </dgm:pt>
    <dgm:pt modelId="{787FA82C-1F0E-3646-8225-3AF3B9F38C97}" type="pres">
      <dgm:prSet presAssocID="{B87DA531-9C8B-47CF-B1F7-76D6F3A38B38}" presName="hierChild2" presStyleCnt="0"/>
      <dgm:spPr/>
    </dgm:pt>
    <dgm:pt modelId="{6D8F81B3-8991-F84D-9FFB-3C412854ADF5}" type="pres">
      <dgm:prSet presAssocID="{7AAFC54F-746A-3546-AF7C-AD47C9C456AB}" presName="hierRoot1" presStyleCnt="0"/>
      <dgm:spPr/>
    </dgm:pt>
    <dgm:pt modelId="{901E604C-C732-9E41-9ABD-57BB780A94FB}" type="pres">
      <dgm:prSet presAssocID="{7AAFC54F-746A-3546-AF7C-AD47C9C456AB}" presName="composite" presStyleCnt="0"/>
      <dgm:spPr/>
    </dgm:pt>
    <dgm:pt modelId="{3F47133F-2756-8348-B822-E5BC9E3FFAB4}" type="pres">
      <dgm:prSet presAssocID="{7AAFC54F-746A-3546-AF7C-AD47C9C456AB}" presName="background" presStyleLbl="node0" presStyleIdx="1" presStyleCnt="4"/>
      <dgm:spPr/>
    </dgm:pt>
    <dgm:pt modelId="{AFFBECA7-639C-FA41-A320-4B25C6FACD7E}" type="pres">
      <dgm:prSet presAssocID="{7AAFC54F-746A-3546-AF7C-AD47C9C456AB}" presName="text" presStyleLbl="fgAcc0" presStyleIdx="1" presStyleCnt="4" custScaleX="16991" custLinFactNeighborX="2010" custLinFactNeighborY="2510">
        <dgm:presLayoutVars>
          <dgm:chPref val="3"/>
        </dgm:presLayoutVars>
      </dgm:prSet>
      <dgm:spPr/>
      <dgm:t>
        <a:bodyPr/>
        <a:lstStyle/>
        <a:p>
          <a:endParaRPr lang="en-US"/>
        </a:p>
      </dgm:t>
    </dgm:pt>
    <dgm:pt modelId="{D5886154-DBA5-8C41-81E6-973020ADE38F}" type="pres">
      <dgm:prSet presAssocID="{7AAFC54F-746A-3546-AF7C-AD47C9C456AB}" presName="hierChild2" presStyleCnt="0"/>
      <dgm:spPr/>
    </dgm:pt>
    <dgm:pt modelId="{722557F3-E202-5C44-840A-4FDC6ADAF3BC}" type="pres">
      <dgm:prSet presAssocID="{4F044C40-D9CB-4FB2-9BD0-9637F3399825}" presName="hierRoot1" presStyleCnt="0"/>
      <dgm:spPr/>
    </dgm:pt>
    <dgm:pt modelId="{D5DB53DD-4B52-9D48-AAFF-90FC425A6212}" type="pres">
      <dgm:prSet presAssocID="{4F044C40-D9CB-4FB2-9BD0-9637F3399825}" presName="composite" presStyleCnt="0"/>
      <dgm:spPr/>
    </dgm:pt>
    <dgm:pt modelId="{238C4B48-96E3-B048-884D-48981C3446FA}" type="pres">
      <dgm:prSet presAssocID="{4F044C40-D9CB-4FB2-9BD0-9637F3399825}" presName="background" presStyleLbl="node0" presStyleIdx="2" presStyleCnt="4"/>
      <dgm:spPr/>
    </dgm:pt>
    <dgm:pt modelId="{1774C228-C572-F346-971E-3016085FC683}" type="pres">
      <dgm:prSet presAssocID="{4F044C40-D9CB-4FB2-9BD0-9637F3399825}" presName="text" presStyleLbl="fgAcc0" presStyleIdx="2" presStyleCnt="4">
        <dgm:presLayoutVars>
          <dgm:chPref val="3"/>
        </dgm:presLayoutVars>
      </dgm:prSet>
      <dgm:spPr/>
      <dgm:t>
        <a:bodyPr/>
        <a:lstStyle/>
        <a:p>
          <a:endParaRPr lang="en-US"/>
        </a:p>
      </dgm:t>
    </dgm:pt>
    <dgm:pt modelId="{80AABCD1-4290-5A4B-8F7F-59243C48EFCC}" type="pres">
      <dgm:prSet presAssocID="{4F044C40-D9CB-4FB2-9BD0-9637F3399825}" presName="hierChild2" presStyleCnt="0"/>
      <dgm:spPr/>
    </dgm:pt>
    <dgm:pt modelId="{993494C5-83CF-3F45-AED8-1DE48F8CF697}" type="pres">
      <dgm:prSet presAssocID="{BD4B8A41-2F75-4BA4-B860-942515E83E27}" presName="hierRoot1" presStyleCnt="0"/>
      <dgm:spPr/>
    </dgm:pt>
    <dgm:pt modelId="{D99D162F-625D-1540-8840-05B1379CAA08}" type="pres">
      <dgm:prSet presAssocID="{BD4B8A41-2F75-4BA4-B860-942515E83E27}" presName="composite" presStyleCnt="0"/>
      <dgm:spPr/>
    </dgm:pt>
    <dgm:pt modelId="{A2FC4E18-32BE-6640-A87B-0176F02F85CD}" type="pres">
      <dgm:prSet presAssocID="{BD4B8A41-2F75-4BA4-B860-942515E83E27}" presName="background" presStyleLbl="node0" presStyleIdx="3" presStyleCnt="4"/>
      <dgm:spPr/>
    </dgm:pt>
    <dgm:pt modelId="{A23E3465-2ED3-4648-957A-FDDB3D38D669}" type="pres">
      <dgm:prSet presAssocID="{BD4B8A41-2F75-4BA4-B860-942515E83E27}" presName="text" presStyleLbl="fgAcc0" presStyleIdx="3" presStyleCnt="4">
        <dgm:presLayoutVars>
          <dgm:chPref val="3"/>
        </dgm:presLayoutVars>
      </dgm:prSet>
      <dgm:spPr/>
      <dgm:t>
        <a:bodyPr/>
        <a:lstStyle/>
        <a:p>
          <a:endParaRPr lang="en-US"/>
        </a:p>
      </dgm:t>
    </dgm:pt>
    <dgm:pt modelId="{EEC7B526-1FE0-2344-AA33-92DA486C2438}" type="pres">
      <dgm:prSet presAssocID="{BD4B8A41-2F75-4BA4-B860-942515E83E27}" presName="hierChild2" presStyleCnt="0"/>
      <dgm:spPr/>
    </dgm:pt>
  </dgm:ptLst>
  <dgm:cxnLst>
    <dgm:cxn modelId="{C604241C-D334-4591-96FA-32647895607F}" srcId="{65CFFD5B-011D-494C-94A6-CA246F155A6A}" destId="{4F044C40-D9CB-4FB2-9BD0-9637F3399825}" srcOrd="2" destOrd="0" parTransId="{CC251BCA-398A-4B7B-AC1A-A9A10B24A8E4}" sibTransId="{7E0E50E2-7DAF-4179-A702-1FC8E0F36604}"/>
    <dgm:cxn modelId="{50E09160-1018-1B46-BCC0-0ABB4A5D3CD0}" type="presOf" srcId="{4F044C40-D9CB-4FB2-9BD0-9637F3399825}" destId="{1774C228-C572-F346-971E-3016085FC683}" srcOrd="0" destOrd="0" presId="urn:microsoft.com/office/officeart/2005/8/layout/hierarchy1"/>
    <dgm:cxn modelId="{AFED3396-BF48-F449-817D-C2774907D4AD}" srcId="{65CFFD5B-011D-494C-94A6-CA246F155A6A}" destId="{7AAFC54F-746A-3546-AF7C-AD47C9C456AB}" srcOrd="1" destOrd="0" parTransId="{6131DED3-E087-064B-BDB7-596A6AE8DA10}" sibTransId="{AA20F064-CED8-6E4C-A45A-12AD16EBDA2C}"/>
    <dgm:cxn modelId="{C400DF74-895E-6545-A032-72474246C61B}" type="presOf" srcId="{BD4B8A41-2F75-4BA4-B860-942515E83E27}" destId="{A23E3465-2ED3-4648-957A-FDDB3D38D669}" srcOrd="0" destOrd="0" presId="urn:microsoft.com/office/officeart/2005/8/layout/hierarchy1"/>
    <dgm:cxn modelId="{B4B765D2-879A-4C9B-B217-396AC7364BE7}" srcId="{65CFFD5B-011D-494C-94A6-CA246F155A6A}" destId="{B87DA531-9C8B-47CF-B1F7-76D6F3A38B38}" srcOrd="0" destOrd="0" parTransId="{CF9B10A1-86F9-4E85-A03A-D22CDF1E3BF6}" sibTransId="{605DCE37-3926-4586-BABF-DE71FB2C8EA2}"/>
    <dgm:cxn modelId="{96C227A7-EEB7-7E40-9B6B-5D265DD873AD}" type="presOf" srcId="{65CFFD5B-011D-494C-94A6-CA246F155A6A}" destId="{ABA8259D-FA57-FC48-90C5-F5A3F302EA7D}" srcOrd="0" destOrd="0" presId="urn:microsoft.com/office/officeart/2005/8/layout/hierarchy1"/>
    <dgm:cxn modelId="{0F6741FF-7210-5B46-B748-FB93FB8A853B}" type="presOf" srcId="{7AAFC54F-746A-3546-AF7C-AD47C9C456AB}" destId="{AFFBECA7-639C-FA41-A320-4B25C6FACD7E}" srcOrd="0" destOrd="0" presId="urn:microsoft.com/office/officeart/2005/8/layout/hierarchy1"/>
    <dgm:cxn modelId="{937C460C-A7A7-1E4E-8255-57930A0BD85E}" type="presOf" srcId="{B87DA531-9C8B-47CF-B1F7-76D6F3A38B38}" destId="{846B87E7-1D7E-684C-AC7B-E321C8031CEB}" srcOrd="0" destOrd="0" presId="urn:microsoft.com/office/officeart/2005/8/layout/hierarchy1"/>
    <dgm:cxn modelId="{83C6FDDC-A17D-4BDF-904B-63FF0D4A96AE}" srcId="{65CFFD5B-011D-494C-94A6-CA246F155A6A}" destId="{BD4B8A41-2F75-4BA4-B860-942515E83E27}" srcOrd="3" destOrd="0" parTransId="{7BF43C17-1495-42F0-824E-6B79AB382AD4}" sibTransId="{C2829CA3-01C3-4F72-A985-2CD2258FD52D}"/>
    <dgm:cxn modelId="{13E9CACF-73D7-9346-8B74-A26B29FCABAE}" type="presParOf" srcId="{ABA8259D-FA57-FC48-90C5-F5A3F302EA7D}" destId="{EB3CDA93-8E4E-B845-BFCC-968784D2118A}" srcOrd="0" destOrd="0" presId="urn:microsoft.com/office/officeart/2005/8/layout/hierarchy1"/>
    <dgm:cxn modelId="{7DFE132D-3630-C64F-BCC9-BEF3DB4F2224}" type="presParOf" srcId="{EB3CDA93-8E4E-B845-BFCC-968784D2118A}" destId="{4BC47F27-A9D1-0146-9D98-3D8750365F3D}" srcOrd="0" destOrd="0" presId="urn:microsoft.com/office/officeart/2005/8/layout/hierarchy1"/>
    <dgm:cxn modelId="{5C215CAB-DA3E-314E-A70B-B6FD7441CFA5}" type="presParOf" srcId="{4BC47F27-A9D1-0146-9D98-3D8750365F3D}" destId="{66483D77-D169-4640-8180-71BD2D3B88AF}" srcOrd="0" destOrd="0" presId="urn:microsoft.com/office/officeart/2005/8/layout/hierarchy1"/>
    <dgm:cxn modelId="{7F85C382-217D-2E40-AB81-0AB079611E27}" type="presParOf" srcId="{4BC47F27-A9D1-0146-9D98-3D8750365F3D}" destId="{846B87E7-1D7E-684C-AC7B-E321C8031CEB}" srcOrd="1" destOrd="0" presId="urn:microsoft.com/office/officeart/2005/8/layout/hierarchy1"/>
    <dgm:cxn modelId="{1DC3E958-B0D8-024C-9FD9-FCE1ECE40AEC}" type="presParOf" srcId="{EB3CDA93-8E4E-B845-BFCC-968784D2118A}" destId="{787FA82C-1F0E-3646-8225-3AF3B9F38C97}" srcOrd="1" destOrd="0" presId="urn:microsoft.com/office/officeart/2005/8/layout/hierarchy1"/>
    <dgm:cxn modelId="{E531339E-600B-BD4D-8FBB-4E7634D9AFB1}" type="presParOf" srcId="{ABA8259D-FA57-FC48-90C5-F5A3F302EA7D}" destId="{6D8F81B3-8991-F84D-9FFB-3C412854ADF5}" srcOrd="1" destOrd="0" presId="urn:microsoft.com/office/officeart/2005/8/layout/hierarchy1"/>
    <dgm:cxn modelId="{D25B20D9-57EB-EF44-B362-4E6B3F7F0678}" type="presParOf" srcId="{6D8F81B3-8991-F84D-9FFB-3C412854ADF5}" destId="{901E604C-C732-9E41-9ABD-57BB780A94FB}" srcOrd="0" destOrd="0" presId="urn:microsoft.com/office/officeart/2005/8/layout/hierarchy1"/>
    <dgm:cxn modelId="{6CF8499F-3DE1-2140-8E8A-94C296F108D8}" type="presParOf" srcId="{901E604C-C732-9E41-9ABD-57BB780A94FB}" destId="{3F47133F-2756-8348-B822-E5BC9E3FFAB4}" srcOrd="0" destOrd="0" presId="urn:microsoft.com/office/officeart/2005/8/layout/hierarchy1"/>
    <dgm:cxn modelId="{6FE78AFC-2A1B-7B4A-BE24-99F4EBD64223}" type="presParOf" srcId="{901E604C-C732-9E41-9ABD-57BB780A94FB}" destId="{AFFBECA7-639C-FA41-A320-4B25C6FACD7E}" srcOrd="1" destOrd="0" presId="urn:microsoft.com/office/officeart/2005/8/layout/hierarchy1"/>
    <dgm:cxn modelId="{E336FFBF-EA03-0A4E-9955-7FF98D785F78}" type="presParOf" srcId="{6D8F81B3-8991-F84D-9FFB-3C412854ADF5}" destId="{D5886154-DBA5-8C41-81E6-973020ADE38F}" srcOrd="1" destOrd="0" presId="urn:microsoft.com/office/officeart/2005/8/layout/hierarchy1"/>
    <dgm:cxn modelId="{23557962-F095-1C43-9405-3FAC436AA5A6}" type="presParOf" srcId="{ABA8259D-FA57-FC48-90C5-F5A3F302EA7D}" destId="{722557F3-E202-5C44-840A-4FDC6ADAF3BC}" srcOrd="2" destOrd="0" presId="urn:microsoft.com/office/officeart/2005/8/layout/hierarchy1"/>
    <dgm:cxn modelId="{02E42784-04AC-A54B-A867-D4BDE4F24CA2}" type="presParOf" srcId="{722557F3-E202-5C44-840A-4FDC6ADAF3BC}" destId="{D5DB53DD-4B52-9D48-AAFF-90FC425A6212}" srcOrd="0" destOrd="0" presId="urn:microsoft.com/office/officeart/2005/8/layout/hierarchy1"/>
    <dgm:cxn modelId="{F49AC007-F9DA-F147-AFCD-4430F784CDDF}" type="presParOf" srcId="{D5DB53DD-4B52-9D48-AAFF-90FC425A6212}" destId="{238C4B48-96E3-B048-884D-48981C3446FA}" srcOrd="0" destOrd="0" presId="urn:microsoft.com/office/officeart/2005/8/layout/hierarchy1"/>
    <dgm:cxn modelId="{E9ED41E5-939C-4F45-BA01-CE4F12A5F397}" type="presParOf" srcId="{D5DB53DD-4B52-9D48-AAFF-90FC425A6212}" destId="{1774C228-C572-F346-971E-3016085FC683}" srcOrd="1" destOrd="0" presId="urn:microsoft.com/office/officeart/2005/8/layout/hierarchy1"/>
    <dgm:cxn modelId="{EE2909F4-70E3-DD4E-954E-25CAFCCEF741}" type="presParOf" srcId="{722557F3-E202-5C44-840A-4FDC6ADAF3BC}" destId="{80AABCD1-4290-5A4B-8F7F-59243C48EFCC}" srcOrd="1" destOrd="0" presId="urn:microsoft.com/office/officeart/2005/8/layout/hierarchy1"/>
    <dgm:cxn modelId="{1A06A3EC-2043-864E-A318-1D84CAA513E9}" type="presParOf" srcId="{ABA8259D-FA57-FC48-90C5-F5A3F302EA7D}" destId="{993494C5-83CF-3F45-AED8-1DE48F8CF697}" srcOrd="3" destOrd="0" presId="urn:microsoft.com/office/officeart/2005/8/layout/hierarchy1"/>
    <dgm:cxn modelId="{CC49711D-8789-8445-B643-9144AE728052}" type="presParOf" srcId="{993494C5-83CF-3F45-AED8-1DE48F8CF697}" destId="{D99D162F-625D-1540-8840-05B1379CAA08}" srcOrd="0" destOrd="0" presId="urn:microsoft.com/office/officeart/2005/8/layout/hierarchy1"/>
    <dgm:cxn modelId="{83C908E8-56F9-4245-B2DC-73AC1E2D15F6}" type="presParOf" srcId="{D99D162F-625D-1540-8840-05B1379CAA08}" destId="{A2FC4E18-32BE-6640-A87B-0176F02F85CD}" srcOrd="0" destOrd="0" presId="urn:microsoft.com/office/officeart/2005/8/layout/hierarchy1"/>
    <dgm:cxn modelId="{2B6DEE20-2104-784C-8FC2-E4C8C912C893}" type="presParOf" srcId="{D99D162F-625D-1540-8840-05B1379CAA08}" destId="{A23E3465-2ED3-4648-957A-FDDB3D38D669}" srcOrd="1" destOrd="0" presId="urn:microsoft.com/office/officeart/2005/8/layout/hierarchy1"/>
    <dgm:cxn modelId="{488BEE65-188A-8A44-8971-7009D903EB1B}" type="presParOf" srcId="{993494C5-83CF-3F45-AED8-1DE48F8CF697}" destId="{EEC7B526-1FE0-2344-AA33-92DA486C243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83D77-D169-4640-8180-71BD2D3B88AF}">
      <dsp:nvSpPr>
        <dsp:cNvPr id="0" name=""/>
        <dsp:cNvSpPr/>
      </dsp:nvSpPr>
      <dsp:spPr>
        <a:xfrm>
          <a:off x="3008" y="696162"/>
          <a:ext cx="2147846" cy="1363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6B87E7-1D7E-684C-AC7B-E321C8031CEB}">
      <dsp:nvSpPr>
        <dsp:cNvPr id="0" name=""/>
        <dsp:cNvSpPr/>
      </dsp:nvSpPr>
      <dsp:spPr>
        <a:xfrm>
          <a:off x="241657" y="922879"/>
          <a:ext cx="2147846" cy="13638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baseline="0" dirty="0"/>
            <a:t>Personal</a:t>
          </a:r>
          <a:endParaRPr lang="en-US" sz="3400" kern="1200" dirty="0"/>
        </a:p>
      </dsp:txBody>
      <dsp:txXfrm>
        <a:off x="281604" y="962826"/>
        <a:ext cx="2067952" cy="1283988"/>
      </dsp:txXfrm>
    </dsp:sp>
    <dsp:sp modelId="{EA3C9956-D4F7-6C47-B262-10A1266D0865}">
      <dsp:nvSpPr>
        <dsp:cNvPr id="0" name=""/>
        <dsp:cNvSpPr/>
      </dsp:nvSpPr>
      <dsp:spPr>
        <a:xfrm>
          <a:off x="2628153" y="696162"/>
          <a:ext cx="2147846" cy="1363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C3AC51-F6B4-5B40-A58A-A2E1401CD024}">
      <dsp:nvSpPr>
        <dsp:cNvPr id="0" name=""/>
        <dsp:cNvSpPr/>
      </dsp:nvSpPr>
      <dsp:spPr>
        <a:xfrm>
          <a:off x="2866803" y="922879"/>
          <a:ext cx="2147846" cy="13638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baseline="0" dirty="0"/>
            <a:t>Social</a:t>
          </a:r>
          <a:endParaRPr lang="en-US" sz="3400" kern="1200" dirty="0"/>
        </a:p>
      </dsp:txBody>
      <dsp:txXfrm>
        <a:off x="2906750" y="962826"/>
        <a:ext cx="2067952" cy="1283988"/>
      </dsp:txXfrm>
    </dsp:sp>
    <dsp:sp modelId="{238C4B48-96E3-B048-884D-48981C3446FA}">
      <dsp:nvSpPr>
        <dsp:cNvPr id="0" name=""/>
        <dsp:cNvSpPr/>
      </dsp:nvSpPr>
      <dsp:spPr>
        <a:xfrm>
          <a:off x="5253299" y="696162"/>
          <a:ext cx="2147846" cy="1363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74C228-C572-F346-971E-3016085FC683}">
      <dsp:nvSpPr>
        <dsp:cNvPr id="0" name=""/>
        <dsp:cNvSpPr/>
      </dsp:nvSpPr>
      <dsp:spPr>
        <a:xfrm>
          <a:off x="5491949" y="922879"/>
          <a:ext cx="2147846" cy="13638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baseline="0" dirty="0"/>
            <a:t>Health</a:t>
          </a:r>
          <a:endParaRPr lang="en-US" sz="3400" kern="1200" dirty="0"/>
        </a:p>
      </dsp:txBody>
      <dsp:txXfrm>
        <a:off x="5531896" y="962826"/>
        <a:ext cx="2067952" cy="1283988"/>
      </dsp:txXfrm>
    </dsp:sp>
    <dsp:sp modelId="{A2FC4E18-32BE-6640-A87B-0176F02F85CD}">
      <dsp:nvSpPr>
        <dsp:cNvPr id="0" name=""/>
        <dsp:cNvSpPr/>
      </dsp:nvSpPr>
      <dsp:spPr>
        <a:xfrm>
          <a:off x="7878445" y="696162"/>
          <a:ext cx="2147846" cy="1363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3E3465-2ED3-4648-957A-FDDB3D38D669}">
      <dsp:nvSpPr>
        <dsp:cNvPr id="0" name=""/>
        <dsp:cNvSpPr/>
      </dsp:nvSpPr>
      <dsp:spPr>
        <a:xfrm>
          <a:off x="8117095" y="922879"/>
          <a:ext cx="2147846" cy="13638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baseline="0" dirty="0"/>
            <a:t>Economic</a:t>
          </a:r>
          <a:endParaRPr lang="en-US" sz="3400" kern="1200" dirty="0"/>
        </a:p>
      </dsp:txBody>
      <dsp:txXfrm>
        <a:off x="8157042" y="962826"/>
        <a:ext cx="2067952" cy="1283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83D77-D169-4640-8180-71BD2D3B88AF}">
      <dsp:nvSpPr>
        <dsp:cNvPr id="0" name=""/>
        <dsp:cNvSpPr/>
      </dsp:nvSpPr>
      <dsp:spPr>
        <a:xfrm>
          <a:off x="3807" y="529082"/>
          <a:ext cx="2599074" cy="16504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6B87E7-1D7E-684C-AC7B-E321C8031CEB}">
      <dsp:nvSpPr>
        <dsp:cNvPr id="0" name=""/>
        <dsp:cNvSpPr/>
      </dsp:nvSpPr>
      <dsp:spPr>
        <a:xfrm>
          <a:off x="292593" y="803429"/>
          <a:ext cx="2599074" cy="16504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Relationships</a:t>
          </a:r>
        </a:p>
      </dsp:txBody>
      <dsp:txXfrm>
        <a:off x="340932" y="851768"/>
        <a:ext cx="2502396" cy="1553734"/>
      </dsp:txXfrm>
    </dsp:sp>
    <dsp:sp modelId="{3F47133F-2756-8348-B822-E5BC9E3FFAB4}">
      <dsp:nvSpPr>
        <dsp:cNvPr id="0" name=""/>
        <dsp:cNvSpPr/>
      </dsp:nvSpPr>
      <dsp:spPr>
        <a:xfrm>
          <a:off x="3232695" y="570508"/>
          <a:ext cx="441608" cy="16504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FBECA7-639C-FA41-A320-4B25C6FACD7E}">
      <dsp:nvSpPr>
        <dsp:cNvPr id="0" name=""/>
        <dsp:cNvSpPr/>
      </dsp:nvSpPr>
      <dsp:spPr>
        <a:xfrm>
          <a:off x="3521481" y="844854"/>
          <a:ext cx="441608" cy="16504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t>&amp;</a:t>
          </a:r>
        </a:p>
      </dsp:txBody>
      <dsp:txXfrm>
        <a:off x="3534415" y="857788"/>
        <a:ext cx="415740" cy="1624544"/>
      </dsp:txXfrm>
    </dsp:sp>
    <dsp:sp modelId="{238C4B48-96E3-B048-884D-48981C3446FA}">
      <dsp:nvSpPr>
        <dsp:cNvPr id="0" name=""/>
        <dsp:cNvSpPr/>
      </dsp:nvSpPr>
      <dsp:spPr>
        <a:xfrm>
          <a:off x="4199635" y="529082"/>
          <a:ext cx="2599074" cy="16504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74C228-C572-F346-971E-3016085FC683}">
      <dsp:nvSpPr>
        <dsp:cNvPr id="0" name=""/>
        <dsp:cNvSpPr/>
      </dsp:nvSpPr>
      <dsp:spPr>
        <a:xfrm>
          <a:off x="4488421" y="803429"/>
          <a:ext cx="2599074" cy="16504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Sex</a:t>
          </a:r>
        </a:p>
      </dsp:txBody>
      <dsp:txXfrm>
        <a:off x="4536760" y="851768"/>
        <a:ext cx="2502396" cy="1553734"/>
      </dsp:txXfrm>
    </dsp:sp>
    <dsp:sp modelId="{A2FC4E18-32BE-6640-A87B-0176F02F85CD}">
      <dsp:nvSpPr>
        <dsp:cNvPr id="0" name=""/>
        <dsp:cNvSpPr/>
      </dsp:nvSpPr>
      <dsp:spPr>
        <a:xfrm>
          <a:off x="7376282" y="529082"/>
          <a:ext cx="2599074" cy="16504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3E3465-2ED3-4648-957A-FDDB3D38D669}">
      <dsp:nvSpPr>
        <dsp:cNvPr id="0" name=""/>
        <dsp:cNvSpPr/>
      </dsp:nvSpPr>
      <dsp:spPr>
        <a:xfrm>
          <a:off x="7665068" y="803429"/>
          <a:ext cx="2599074" cy="16504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baseline="0" dirty="0"/>
            <a:t>Education</a:t>
          </a:r>
          <a:endParaRPr lang="en-US" sz="2400" kern="1200" dirty="0"/>
        </a:p>
      </dsp:txBody>
      <dsp:txXfrm>
        <a:off x="7713407" y="851768"/>
        <a:ext cx="2502396" cy="15537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00BF52-5BFA-44BF-9617-393E40D6E85A}" type="datetimeFigureOut">
              <a:rPr lang="en-GB" smtClean="0"/>
              <a:t>15/06/2022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7A2233-44FD-434D-A8A1-46FA411CBAA3}" type="slidenum">
              <a:rPr lang="en-GB" smtClean="0"/>
              <a:t>‹#›</a:t>
            </a:fld>
            <a:endParaRPr lang="en-GB"/>
          </a:p>
        </p:txBody>
      </p:sp>
    </p:spTree>
    <p:extLst>
      <p:ext uri="{BB962C8B-B14F-4D97-AF65-F5344CB8AC3E}">
        <p14:creationId xmlns:p14="http://schemas.microsoft.com/office/powerpoint/2010/main" val="3715884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Details on this can be found on PSHE </a:t>
            </a:r>
            <a:r>
              <a:rPr lang="en-GB" dirty="0" err="1"/>
              <a:t>inc</a:t>
            </a:r>
            <a:r>
              <a:rPr lang="en-GB" dirty="0"/>
              <a:t> RSE Policy, found on school website</a:t>
            </a:r>
          </a:p>
        </p:txBody>
      </p:sp>
      <p:sp>
        <p:nvSpPr>
          <p:cNvPr id="4" name="Slide Number Placeholder 3"/>
          <p:cNvSpPr>
            <a:spLocks noGrp="1"/>
          </p:cNvSpPr>
          <p:nvPr>
            <p:ph type="sldNum" sz="quarter" idx="5"/>
          </p:nvPr>
        </p:nvSpPr>
        <p:spPr/>
        <p:txBody>
          <a:bodyPr/>
          <a:lstStyle/>
          <a:p>
            <a:fld id="{C97A2233-44FD-434D-A8A1-46FA411CBAA3}" type="slidenum">
              <a:rPr lang="en-GB" smtClean="0"/>
              <a:t>7</a:t>
            </a:fld>
            <a:endParaRPr lang="en-GB"/>
          </a:p>
        </p:txBody>
      </p:sp>
    </p:spTree>
    <p:extLst>
      <p:ext uri="{BB962C8B-B14F-4D97-AF65-F5344CB8AC3E}">
        <p14:creationId xmlns:p14="http://schemas.microsoft.com/office/powerpoint/2010/main" val="3025256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a:t>
            </a:r>
            <a:r>
              <a:rPr lang="en-GB" baseline="0" dirty="0"/>
              <a:t> we have recently established 2 year rolling programme for PSHE.  Most topic areas will just be adapted by the class teacher to meet the needs of the different aged children in their class.  Any lessons that we have decided as a school community should be taught to only specific age groups will be delivered separately. </a:t>
            </a:r>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18</a:t>
            </a:fld>
            <a:endParaRPr lang="en-GB"/>
          </a:p>
        </p:txBody>
      </p:sp>
    </p:spTree>
    <p:extLst>
      <p:ext uri="{BB962C8B-B14F-4D97-AF65-F5344CB8AC3E}">
        <p14:creationId xmlns:p14="http://schemas.microsoft.com/office/powerpoint/2010/main" val="2202841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19</a:t>
            </a:fld>
            <a:endParaRPr lang="en-GB"/>
          </a:p>
        </p:txBody>
      </p:sp>
    </p:spTree>
    <p:extLst>
      <p:ext uri="{BB962C8B-B14F-4D97-AF65-F5344CB8AC3E}">
        <p14:creationId xmlns:p14="http://schemas.microsoft.com/office/powerpoint/2010/main" val="794327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10</a:t>
            </a:fld>
            <a:endParaRPr lang="en-GB"/>
          </a:p>
        </p:txBody>
      </p:sp>
    </p:spTree>
    <p:extLst>
      <p:ext uri="{BB962C8B-B14F-4D97-AF65-F5344CB8AC3E}">
        <p14:creationId xmlns:p14="http://schemas.microsoft.com/office/powerpoint/2010/main" val="2243551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11</a:t>
            </a:fld>
            <a:endParaRPr lang="en-GB"/>
          </a:p>
        </p:txBody>
      </p:sp>
    </p:spTree>
    <p:extLst>
      <p:ext uri="{BB962C8B-B14F-4D97-AF65-F5344CB8AC3E}">
        <p14:creationId xmlns:p14="http://schemas.microsoft.com/office/powerpoint/2010/main" val="1064258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12</a:t>
            </a:fld>
            <a:endParaRPr lang="en-GB"/>
          </a:p>
        </p:txBody>
      </p:sp>
    </p:spTree>
    <p:extLst>
      <p:ext uri="{BB962C8B-B14F-4D97-AF65-F5344CB8AC3E}">
        <p14:creationId xmlns:p14="http://schemas.microsoft.com/office/powerpoint/2010/main" val="3155288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13</a:t>
            </a:fld>
            <a:endParaRPr lang="en-GB"/>
          </a:p>
        </p:txBody>
      </p:sp>
    </p:spTree>
    <p:extLst>
      <p:ext uri="{BB962C8B-B14F-4D97-AF65-F5344CB8AC3E}">
        <p14:creationId xmlns:p14="http://schemas.microsoft.com/office/powerpoint/2010/main" val="2663991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14</a:t>
            </a:fld>
            <a:endParaRPr lang="en-GB"/>
          </a:p>
        </p:txBody>
      </p:sp>
    </p:spTree>
    <p:extLst>
      <p:ext uri="{BB962C8B-B14F-4D97-AF65-F5344CB8AC3E}">
        <p14:creationId xmlns:p14="http://schemas.microsoft.com/office/powerpoint/2010/main" val="3581259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15</a:t>
            </a:fld>
            <a:endParaRPr lang="en-GB"/>
          </a:p>
        </p:txBody>
      </p:sp>
    </p:spTree>
    <p:extLst>
      <p:ext uri="{BB962C8B-B14F-4D97-AF65-F5344CB8AC3E}">
        <p14:creationId xmlns:p14="http://schemas.microsoft.com/office/powerpoint/2010/main" val="2941101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16</a:t>
            </a:fld>
            <a:endParaRPr lang="en-GB"/>
          </a:p>
        </p:txBody>
      </p:sp>
    </p:spTree>
    <p:extLst>
      <p:ext uri="{BB962C8B-B14F-4D97-AF65-F5344CB8AC3E}">
        <p14:creationId xmlns:p14="http://schemas.microsoft.com/office/powerpoint/2010/main" val="397574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7A2233-44FD-434D-A8A1-46FA411CBAA3}" type="slidenum">
              <a:rPr lang="en-GB" smtClean="0"/>
              <a:t>17</a:t>
            </a:fld>
            <a:endParaRPr lang="en-GB"/>
          </a:p>
        </p:txBody>
      </p:sp>
    </p:spTree>
    <p:extLst>
      <p:ext uri="{BB962C8B-B14F-4D97-AF65-F5344CB8AC3E}">
        <p14:creationId xmlns:p14="http://schemas.microsoft.com/office/powerpoint/2010/main" val="3308767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6/15/2022</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20461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68588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6/15/2022</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5527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165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83791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09216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03050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357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02629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790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6/15/2022</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1226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6/15/2022</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09401896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24" r:id="rId6"/>
    <p:sldLayoutId id="2147483719" r:id="rId7"/>
    <p:sldLayoutId id="2147483720" r:id="rId8"/>
    <p:sldLayoutId id="2147483721" r:id="rId9"/>
    <p:sldLayoutId id="2147483723" r:id="rId10"/>
    <p:sldLayoutId id="2147483722"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AA13AD3-0A4F-475A-BEBB-DEEFF5C096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AF8A9A-25BF-FE41-B3B6-55A12E8E5A19}"/>
              </a:ext>
            </a:extLst>
          </p:cNvPr>
          <p:cNvSpPr>
            <a:spLocks noGrp="1"/>
          </p:cNvSpPr>
          <p:nvPr>
            <p:ph type="ctrTitle"/>
          </p:nvPr>
        </p:nvSpPr>
        <p:spPr>
          <a:xfrm>
            <a:off x="960438" y="639763"/>
            <a:ext cx="6021207" cy="3227387"/>
          </a:xfrm>
        </p:spPr>
        <p:txBody>
          <a:bodyPr anchor="b">
            <a:normAutofit/>
          </a:bodyPr>
          <a:lstStyle/>
          <a:p>
            <a:pPr algn="l"/>
            <a:r>
              <a:rPr lang="en-GB" sz="5500" dirty="0"/>
              <a:t>Parent information session: PSHE, including RSE </a:t>
            </a:r>
          </a:p>
        </p:txBody>
      </p:sp>
      <p:sp>
        <p:nvSpPr>
          <p:cNvPr id="32" name="Rectangle 31">
            <a:extLst>
              <a:ext uri="{FF2B5EF4-FFF2-40B4-BE49-F238E27FC236}">
                <a16:creationId xmlns:a16="http://schemas.microsoft.com/office/drawing/2014/main" id="{5C60DF7C-88F0-40A5-96EC-BABE7A4A39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6240"/>
            <a:ext cx="7534655"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2825BFC-25E0-2E47-8B56-11DEC8BECA80}"/>
              </a:ext>
            </a:extLst>
          </p:cNvPr>
          <p:cNvSpPr>
            <a:spLocks noGrp="1"/>
          </p:cNvSpPr>
          <p:nvPr>
            <p:ph type="subTitle" idx="1"/>
          </p:nvPr>
        </p:nvSpPr>
        <p:spPr>
          <a:xfrm>
            <a:off x="960438" y="4525963"/>
            <a:ext cx="6021207" cy="1509712"/>
          </a:xfrm>
        </p:spPr>
        <p:txBody>
          <a:bodyPr anchor="t">
            <a:normAutofit/>
          </a:bodyPr>
          <a:lstStyle/>
          <a:p>
            <a:pPr algn="l"/>
            <a:r>
              <a:rPr lang="en-GB" dirty="0"/>
              <a:t>What will my child be taught?</a:t>
            </a:r>
          </a:p>
        </p:txBody>
      </p:sp>
      <p:pic>
        <p:nvPicPr>
          <p:cNvPr id="22" name="Picture 21" descr="logo">
            <a:extLst>
              <a:ext uri="{FF2B5EF4-FFF2-40B4-BE49-F238E27FC236}">
                <a16:creationId xmlns:a16="http://schemas.microsoft.com/office/drawing/2014/main" id="{953DBDDB-6255-1149-8CD1-4DBE22A9E8F3}"/>
              </a:ext>
            </a:extLst>
          </p:cNvPr>
          <p:cNvPicPr/>
          <p:nvPr/>
        </p:nvPicPr>
        <p:blipFill rotWithShape="1">
          <a:blip r:embed="rId2">
            <a:extLst>
              <a:ext uri="{28A0092B-C50C-407E-A947-70E740481C1C}">
                <a14:useLocalDpi xmlns:a14="http://schemas.microsoft.com/office/drawing/2010/main" val="0"/>
              </a:ext>
            </a:extLst>
          </a:blip>
          <a:srcRect r="-1" b="159"/>
          <a:stretch/>
        </p:blipFill>
        <p:spPr bwMode="auto">
          <a:xfrm>
            <a:off x="8315276" y="639763"/>
            <a:ext cx="2540044" cy="2294011"/>
          </a:xfrm>
          <a:prstGeom prst="rect">
            <a:avLst/>
          </a:prstGeom>
          <a:noFill/>
        </p:spPr>
      </p:pic>
      <p:pic>
        <p:nvPicPr>
          <p:cNvPr id="25" name="Picture 3">
            <a:extLst>
              <a:ext uri="{FF2B5EF4-FFF2-40B4-BE49-F238E27FC236}">
                <a16:creationId xmlns:a16="http://schemas.microsoft.com/office/drawing/2014/main" id="{29EE96C4-399F-4C41-A607-1E17C9D20CF2}"/>
              </a:ext>
            </a:extLst>
          </p:cNvPr>
          <p:cNvPicPr>
            <a:picLocks noChangeAspect="1"/>
          </p:cNvPicPr>
          <p:nvPr/>
        </p:nvPicPr>
        <p:blipFill rotWithShape="1">
          <a:blip r:embed="rId3"/>
          <a:srcRect t="22217" r="-3" b="20844"/>
          <a:stretch/>
        </p:blipFill>
        <p:spPr>
          <a:xfrm>
            <a:off x="7534655" y="4206238"/>
            <a:ext cx="4657345" cy="2651761"/>
          </a:xfrm>
          <a:prstGeom prst="rect">
            <a:avLst/>
          </a:prstGeom>
        </p:spPr>
      </p:pic>
    </p:spTree>
    <p:extLst>
      <p:ext uri="{BB962C8B-B14F-4D97-AF65-F5344CB8AC3E}">
        <p14:creationId xmlns:p14="http://schemas.microsoft.com/office/powerpoint/2010/main" val="18594990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b="1" dirty="0"/>
              <a:t>KS1- </a:t>
            </a:r>
            <a:r>
              <a:rPr lang="en-GB" b="1" dirty="0">
                <a:ea typeface="+mj-lt"/>
                <a:cs typeface="+mj-lt"/>
              </a:rPr>
              <a:t>Science </a:t>
            </a:r>
            <a:endParaRPr lang="en-GB" b="1"/>
          </a:p>
        </p:txBody>
      </p:sp>
      <p:sp>
        <p:nvSpPr>
          <p:cNvPr id="4" name="Text Placeholder 4">
            <a:extLst>
              <a:ext uri="{FF2B5EF4-FFF2-40B4-BE49-F238E27FC236}">
                <a16:creationId xmlns:a16="http://schemas.microsoft.com/office/drawing/2014/main" id="{1D151902-465F-E64C-9B21-1FB7A4C55783}"/>
              </a:ext>
            </a:extLst>
          </p:cNvPr>
          <p:cNvSpPr txBox="1">
            <a:spLocks/>
          </p:cNvSpPr>
          <p:nvPr/>
        </p:nvSpPr>
        <p:spPr>
          <a:xfrm>
            <a:off x="839788" y="2458647"/>
            <a:ext cx="5081638" cy="823912"/>
          </a:xfrm>
          <a:prstGeom prst="rect">
            <a:avLst/>
          </a:prstGeom>
        </p:spPr>
        <p:txBody>
          <a:bodyPr vert="horz" lIns="91440" tIns="45720" rIns="91440" bIns="45720" rtlCol="0" anchor="ctr">
            <a:normAutofit/>
          </a:bodyPr>
          <a:lst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mj-lt"/>
              </a:rPr>
              <a:t>(Covered in Year 1 and 2)</a:t>
            </a:r>
          </a:p>
        </p:txBody>
      </p:sp>
      <p:sp>
        <p:nvSpPr>
          <p:cNvPr id="6" name="Content Placeholder 5">
            <a:extLst>
              <a:ext uri="{FF2B5EF4-FFF2-40B4-BE49-F238E27FC236}">
                <a16:creationId xmlns:a16="http://schemas.microsoft.com/office/drawing/2014/main" id="{9BF1ACBA-81B3-C847-BF45-ED9D4A263DC8}"/>
              </a:ext>
            </a:extLst>
          </p:cNvPr>
          <p:cNvSpPr>
            <a:spLocks noGrp="1"/>
          </p:cNvSpPr>
          <p:nvPr>
            <p:ph sz="half" idx="4294967295"/>
          </p:nvPr>
        </p:nvSpPr>
        <p:spPr>
          <a:xfrm>
            <a:off x="839788" y="3156879"/>
            <a:ext cx="10642298" cy="3684588"/>
          </a:xfrm>
          <a:prstGeom prst="rect">
            <a:avLst/>
          </a:prstGeom>
        </p:spPr>
        <p:txBody>
          <a:bodyPr>
            <a:normAutofit/>
          </a:bodyPr>
          <a:lstStyle/>
          <a:p>
            <a:r>
              <a:rPr lang="en-GB" dirty="0"/>
              <a:t>identify, name, draw and label the basic parts of the human body and say which part of the body is associated with each sense</a:t>
            </a:r>
          </a:p>
          <a:p>
            <a:pPr marL="0" indent="0">
              <a:buNone/>
            </a:pPr>
            <a:endParaRPr lang="en-GB" dirty="0"/>
          </a:p>
          <a:p>
            <a:r>
              <a:rPr lang="en-GB" dirty="0"/>
              <a:t>notice that animals, including humans, have offspring which grow into adults</a:t>
            </a:r>
            <a:br>
              <a:rPr lang="en-GB" dirty="0"/>
            </a:br>
            <a:endParaRPr lang="en-GB" dirty="0"/>
          </a:p>
          <a:p>
            <a:pPr marL="0" indent="0">
              <a:buNone/>
            </a:pPr>
            <a:endParaRPr lang="en-GB" sz="3000" dirty="0">
              <a:highlight>
                <a:srgbClr val="FFFF00"/>
              </a:highlight>
            </a:endParaRPr>
          </a:p>
        </p:txBody>
      </p:sp>
    </p:spTree>
    <p:extLst>
      <p:ext uri="{BB962C8B-B14F-4D97-AF65-F5344CB8AC3E}">
        <p14:creationId xmlns:p14="http://schemas.microsoft.com/office/powerpoint/2010/main" val="2269507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b="1" dirty="0"/>
              <a:t>Year 2- PSHE</a:t>
            </a:r>
          </a:p>
        </p:txBody>
      </p:sp>
      <p:sp>
        <p:nvSpPr>
          <p:cNvPr id="6" name="Content Placeholder 5">
            <a:extLst>
              <a:ext uri="{FF2B5EF4-FFF2-40B4-BE49-F238E27FC236}">
                <a16:creationId xmlns:a16="http://schemas.microsoft.com/office/drawing/2014/main" id="{9BF1ACBA-81B3-C847-BF45-ED9D4A263DC8}"/>
              </a:ext>
            </a:extLst>
          </p:cNvPr>
          <p:cNvSpPr>
            <a:spLocks noGrp="1"/>
          </p:cNvSpPr>
          <p:nvPr>
            <p:ph sz="half" idx="4294967295"/>
          </p:nvPr>
        </p:nvSpPr>
        <p:spPr>
          <a:xfrm>
            <a:off x="839788" y="2561567"/>
            <a:ext cx="10642298" cy="4291806"/>
          </a:xfrm>
          <a:prstGeom prst="rect">
            <a:avLst/>
          </a:prstGeom>
        </p:spPr>
        <p:txBody>
          <a:bodyPr vert="horz" lIns="91440" tIns="45720" rIns="91440" bIns="45720" rtlCol="0" anchor="t">
            <a:normAutofit/>
          </a:bodyPr>
          <a:lstStyle/>
          <a:p>
            <a:pPr marL="285750" indent="-285750">
              <a:buFont typeface="Arial"/>
              <a:buChar char="•"/>
            </a:pPr>
            <a:r>
              <a:rPr lang="en-GB" dirty="0">
                <a:ea typeface="+mn-lt"/>
                <a:cs typeface="+mn-lt"/>
              </a:rPr>
              <a:t>about the human life cycle and how people grow from young to old</a:t>
            </a:r>
            <a:endParaRPr lang="en-US" dirty="0"/>
          </a:p>
          <a:p>
            <a:pPr marL="285750" indent="-285750">
              <a:buFont typeface="Arial"/>
              <a:buChar char="•"/>
            </a:pPr>
            <a:r>
              <a:rPr lang="en-GB" dirty="0">
                <a:ea typeface="+mn-lt"/>
                <a:cs typeface="+mn-lt"/>
              </a:rPr>
              <a:t>how our needs and bodies change as we grow up</a:t>
            </a:r>
            <a:endParaRPr lang="en-GB" dirty="0"/>
          </a:p>
          <a:p>
            <a:pPr marL="285750" indent="-285750">
              <a:buFont typeface="Arial"/>
              <a:buChar char="•"/>
            </a:pPr>
            <a:r>
              <a:rPr lang="en-GB" dirty="0">
                <a:ea typeface="+mn-lt"/>
                <a:cs typeface="+mn-lt"/>
              </a:rPr>
              <a:t>to identify and name the main parts of the body including external genitalia (e.g. </a:t>
            </a:r>
            <a:r>
              <a:rPr lang="en-GB" strike="sngStrike" dirty="0">
                <a:ea typeface="+mn-lt"/>
                <a:cs typeface="+mn-lt"/>
              </a:rPr>
              <a:t>vulva</a:t>
            </a:r>
            <a:r>
              <a:rPr lang="en-GB" dirty="0">
                <a:ea typeface="+mn-lt"/>
                <a:cs typeface="+mn-lt"/>
              </a:rPr>
              <a:t>, vagina, penis, testicles)</a:t>
            </a:r>
            <a:endParaRPr lang="en-GB" dirty="0"/>
          </a:p>
          <a:p>
            <a:pPr marL="285750" indent="-285750">
              <a:buFont typeface="Arial"/>
              <a:buChar char="•"/>
            </a:pPr>
            <a:r>
              <a:rPr lang="en-GB" dirty="0">
                <a:ea typeface="+mn-lt"/>
                <a:cs typeface="+mn-lt"/>
              </a:rPr>
              <a:t>about change as people grow up, including new opportunities and responsibilities</a:t>
            </a:r>
            <a:endParaRPr lang="en-GB" dirty="0"/>
          </a:p>
          <a:p>
            <a:pPr marL="457200" indent="-457200">
              <a:buChar char="•"/>
            </a:pPr>
            <a:r>
              <a:rPr lang="en-GB" dirty="0">
                <a:ea typeface="+mn-lt"/>
                <a:cs typeface="+mn-lt"/>
              </a:rPr>
              <a:t>preparing to move to a new class and setting goals for next  year</a:t>
            </a:r>
            <a:endParaRPr lang="en-GB" dirty="0"/>
          </a:p>
          <a:p>
            <a:pPr marL="0" indent="0">
              <a:buNone/>
            </a:pPr>
            <a:endParaRPr lang="en-GB" sz="3000" dirty="0">
              <a:highlight>
                <a:srgbClr val="FFFF00"/>
              </a:highlight>
            </a:endParaRPr>
          </a:p>
        </p:txBody>
      </p:sp>
    </p:spTree>
    <p:extLst>
      <p:ext uri="{BB962C8B-B14F-4D97-AF65-F5344CB8AC3E}">
        <p14:creationId xmlns:p14="http://schemas.microsoft.com/office/powerpoint/2010/main" val="945193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3- </a:t>
            </a:r>
            <a:r>
              <a:rPr lang="en-GB" dirty="0" err="1"/>
              <a:t>pshe</a:t>
            </a:r>
            <a:endParaRPr lang="en-GB" dirty="0"/>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523220"/>
          </a:xfrm>
          <a:prstGeom prst="rect">
            <a:avLst/>
          </a:prstGeom>
          <a:noFill/>
        </p:spPr>
        <p:txBody>
          <a:bodyPr wrap="square" rtlCol="0">
            <a:spAutoFit/>
          </a:bodyPr>
          <a:lstStyle/>
          <a:p>
            <a:r>
              <a:rPr lang="en-GB" sz="2800" dirty="0"/>
              <a:t>No content that may have previously been regarded as ‘sex education’.</a:t>
            </a:r>
          </a:p>
        </p:txBody>
      </p:sp>
    </p:spTree>
    <p:extLst>
      <p:ext uri="{BB962C8B-B14F-4D97-AF65-F5344CB8AC3E}">
        <p14:creationId xmlns:p14="http://schemas.microsoft.com/office/powerpoint/2010/main" val="910644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4- </a:t>
            </a:r>
            <a:r>
              <a:rPr lang="en-GB" dirty="0" err="1"/>
              <a:t>pshe</a:t>
            </a:r>
            <a:endParaRPr lang="en-GB" dirty="0"/>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1815882"/>
          </a:xfrm>
          <a:prstGeom prst="rect">
            <a:avLst/>
          </a:prstGeom>
          <a:noFill/>
        </p:spPr>
        <p:txBody>
          <a:bodyPr wrap="square" rtlCol="0">
            <a:spAutoFit/>
          </a:bodyPr>
          <a:lstStyle/>
          <a:p>
            <a:r>
              <a:rPr lang="en-GB" sz="2800" dirty="0" err="1"/>
              <a:t>Eg</a:t>
            </a:r>
            <a:r>
              <a:rPr lang="en-GB" sz="2800" dirty="0"/>
              <a:t> </a:t>
            </a:r>
            <a:r>
              <a:rPr lang="en-GB" sz="2800" b="1" u="sng" dirty="0"/>
              <a:t>Growing and Changing</a:t>
            </a:r>
          </a:p>
          <a:p>
            <a:endParaRPr lang="en-GB" sz="2800" dirty="0"/>
          </a:p>
          <a:p>
            <a:r>
              <a:rPr lang="en-GB" sz="2800" u="sng" dirty="0"/>
              <a:t>Physical and Emotional changes in puberty; external genitalia</a:t>
            </a:r>
            <a:r>
              <a:rPr lang="en-GB" sz="2800" dirty="0"/>
              <a:t>; personal hygiene routines; </a:t>
            </a:r>
            <a:r>
              <a:rPr lang="en-GB" sz="2800" u="sng" dirty="0"/>
              <a:t>support with puberty.</a:t>
            </a:r>
          </a:p>
        </p:txBody>
      </p:sp>
    </p:spTree>
    <p:extLst>
      <p:ext uri="{BB962C8B-B14F-4D97-AF65-F5344CB8AC3E}">
        <p14:creationId xmlns:p14="http://schemas.microsoft.com/office/powerpoint/2010/main" val="3563901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4- </a:t>
            </a:r>
            <a:r>
              <a:rPr lang="en-GB" dirty="0" err="1"/>
              <a:t>pshe</a:t>
            </a:r>
            <a:endParaRPr lang="en-GB" dirty="0"/>
          </a:p>
        </p:txBody>
      </p:sp>
      <p:sp>
        <p:nvSpPr>
          <p:cNvPr id="3" name="Rectangle 2"/>
          <p:cNvSpPr/>
          <p:nvPr/>
        </p:nvSpPr>
        <p:spPr>
          <a:xfrm>
            <a:off x="288758" y="2525789"/>
            <a:ext cx="11646568" cy="2246769"/>
          </a:xfrm>
          <a:prstGeom prst="rect">
            <a:avLst/>
          </a:prstGeom>
        </p:spPr>
        <p:txBody>
          <a:bodyPr wrap="square">
            <a:spAutoFit/>
          </a:bodyPr>
          <a:lstStyle/>
          <a:p>
            <a:r>
              <a:rPr lang="en-GB" sz="2800" dirty="0"/>
              <a:t>Following this lesson, </a:t>
            </a:r>
            <a:r>
              <a:rPr lang="en-GB" sz="2800" dirty="0" smtClean="0"/>
              <a:t>pupils will </a:t>
            </a:r>
            <a:r>
              <a:rPr lang="en-GB" sz="2800" dirty="0"/>
              <a:t>be split into groups (by sex) so that they have the opportunity to ask any questions.  </a:t>
            </a:r>
          </a:p>
          <a:p>
            <a:endParaRPr lang="en-GB" sz="2800" dirty="0"/>
          </a:p>
          <a:p>
            <a:r>
              <a:rPr lang="en-GB" sz="2800" dirty="0"/>
              <a:t>Girls will be given more information on managing menstruation.  </a:t>
            </a:r>
          </a:p>
          <a:p>
            <a:endParaRPr lang="en-GB" sz="2800" dirty="0"/>
          </a:p>
        </p:txBody>
      </p:sp>
    </p:spTree>
    <p:extLst>
      <p:ext uri="{BB962C8B-B14F-4D97-AF65-F5344CB8AC3E}">
        <p14:creationId xmlns:p14="http://schemas.microsoft.com/office/powerpoint/2010/main" val="764367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5- science</a:t>
            </a:r>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3662541"/>
          </a:xfrm>
          <a:prstGeom prst="rect">
            <a:avLst/>
          </a:prstGeom>
          <a:noFill/>
        </p:spPr>
        <p:txBody>
          <a:bodyPr wrap="square" lIns="91440" tIns="45720" rIns="91440" bIns="45720" rtlCol="0" anchor="t">
            <a:spAutoFit/>
          </a:bodyPr>
          <a:lstStyle/>
          <a:p>
            <a:r>
              <a:rPr lang="en-GB" dirty="0"/>
              <a:t>Living Things and their habitats</a:t>
            </a:r>
            <a:endParaRPr lang="en-US" dirty="0"/>
          </a:p>
          <a:p>
            <a:r>
              <a:rPr lang="en-GB" sz="2800" dirty="0" smtClean="0">
                <a:ea typeface="+mn-lt"/>
                <a:cs typeface="+mn-lt"/>
              </a:rPr>
              <a:t>describe </a:t>
            </a:r>
            <a:r>
              <a:rPr lang="en-GB" sz="2800" dirty="0">
                <a:ea typeface="+mn-lt"/>
                <a:cs typeface="+mn-lt"/>
              </a:rPr>
              <a:t>the differences in the life cycles of a mammal, an amphibian, an insect and a bird</a:t>
            </a:r>
            <a:br>
              <a:rPr lang="en-GB" sz="2800" dirty="0">
                <a:ea typeface="+mn-lt"/>
                <a:cs typeface="+mn-lt"/>
              </a:rPr>
            </a:br>
            <a:r>
              <a:rPr lang="en-GB" sz="2800" dirty="0" smtClean="0">
                <a:ea typeface="+mn-lt"/>
                <a:cs typeface="+mn-lt"/>
              </a:rPr>
              <a:t>describe </a:t>
            </a:r>
            <a:r>
              <a:rPr lang="en-GB" sz="2800" dirty="0">
                <a:ea typeface="+mn-lt"/>
                <a:cs typeface="+mn-lt"/>
              </a:rPr>
              <a:t>the life process of reproduction in some plants and animals.</a:t>
            </a:r>
          </a:p>
          <a:p>
            <a:r>
              <a:rPr lang="en-GB" sz="2800" dirty="0">
                <a:ea typeface="+mn-lt"/>
                <a:cs typeface="+mn-lt"/>
              </a:rPr>
              <a:t/>
            </a:r>
            <a:br>
              <a:rPr lang="en-GB" sz="2800" dirty="0">
                <a:ea typeface="+mn-lt"/>
                <a:cs typeface="+mn-lt"/>
              </a:rPr>
            </a:br>
            <a:r>
              <a:rPr lang="en-GB" dirty="0"/>
              <a:t>Animals, including humans</a:t>
            </a:r>
            <a:endParaRPr lang="en-GB" sz="2800" dirty="0"/>
          </a:p>
          <a:p>
            <a:r>
              <a:rPr lang="en-GB" sz="2800" dirty="0" smtClean="0">
                <a:ea typeface="+mn-lt"/>
                <a:cs typeface="+mn-lt"/>
              </a:rPr>
              <a:t>describe </a:t>
            </a:r>
            <a:r>
              <a:rPr lang="en-GB" sz="2800" dirty="0">
                <a:ea typeface="+mn-lt"/>
                <a:cs typeface="+mn-lt"/>
              </a:rPr>
              <a:t>the changes as humans develop to old age.</a:t>
            </a:r>
            <a:endParaRPr lang="en-GB" dirty="0">
              <a:ea typeface="+mn-lt"/>
              <a:cs typeface="+mn-lt"/>
            </a:endParaRPr>
          </a:p>
          <a:p>
            <a:endParaRPr lang="en-GB" sz="2800" dirty="0">
              <a:latin typeface="Franklin Gothic Demi Cond"/>
            </a:endParaRPr>
          </a:p>
          <a:p>
            <a:endParaRPr lang="en-GB" sz="2800" dirty="0">
              <a:latin typeface="Franklin Gothic Demi Cond"/>
            </a:endParaRPr>
          </a:p>
        </p:txBody>
      </p:sp>
    </p:spTree>
    <p:extLst>
      <p:ext uri="{BB962C8B-B14F-4D97-AF65-F5344CB8AC3E}">
        <p14:creationId xmlns:p14="http://schemas.microsoft.com/office/powerpoint/2010/main" val="30636285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5- </a:t>
            </a:r>
            <a:r>
              <a:rPr lang="en-GB" dirty="0" err="1"/>
              <a:t>pshe</a:t>
            </a:r>
            <a:endParaRPr lang="en-GB" dirty="0"/>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2246769"/>
          </a:xfrm>
          <a:prstGeom prst="rect">
            <a:avLst/>
          </a:prstGeom>
          <a:noFill/>
        </p:spPr>
        <p:txBody>
          <a:bodyPr wrap="square" rtlCol="0">
            <a:spAutoFit/>
          </a:bodyPr>
          <a:lstStyle/>
          <a:p>
            <a:r>
              <a:rPr lang="en-GB" sz="2800" dirty="0"/>
              <a:t>No content that may have previously been regarded as ‘sex education’.</a:t>
            </a:r>
          </a:p>
          <a:p>
            <a:endParaRPr lang="en-GB" sz="2800" dirty="0"/>
          </a:p>
          <a:p>
            <a:r>
              <a:rPr lang="en-GB" sz="2800" dirty="0"/>
              <a:t>To meet the needs of pupils in Year 5 this year, they will revisit the Year 4 objectives.</a:t>
            </a:r>
          </a:p>
          <a:p>
            <a:endParaRPr lang="en-GB" sz="2800" dirty="0"/>
          </a:p>
        </p:txBody>
      </p:sp>
    </p:spTree>
    <p:extLst>
      <p:ext uri="{BB962C8B-B14F-4D97-AF65-F5344CB8AC3E}">
        <p14:creationId xmlns:p14="http://schemas.microsoft.com/office/powerpoint/2010/main" val="823302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Year 6- PSHE</a:t>
            </a:r>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3539430"/>
          </a:xfrm>
          <a:prstGeom prst="rect">
            <a:avLst/>
          </a:prstGeom>
          <a:noFill/>
        </p:spPr>
        <p:txBody>
          <a:bodyPr wrap="square" rtlCol="0">
            <a:spAutoFit/>
          </a:bodyPr>
          <a:lstStyle/>
          <a:p>
            <a:r>
              <a:rPr lang="en-GB" sz="2800" dirty="0" err="1"/>
              <a:t>Eg</a:t>
            </a:r>
            <a:r>
              <a:rPr lang="en-GB" sz="2800" dirty="0"/>
              <a:t> </a:t>
            </a:r>
            <a:r>
              <a:rPr lang="en-GB" sz="2800" b="1" u="sng" dirty="0"/>
              <a:t>Growing and Changing</a:t>
            </a:r>
          </a:p>
          <a:p>
            <a:endParaRPr lang="en-GB" sz="2800" dirty="0"/>
          </a:p>
          <a:p>
            <a:r>
              <a:rPr lang="en-GB" sz="2800" u="sng" dirty="0"/>
              <a:t>Human reproduction and birth</a:t>
            </a:r>
            <a:r>
              <a:rPr lang="en-GB" sz="2800" dirty="0"/>
              <a:t>; increasing independence; managing transition</a:t>
            </a:r>
          </a:p>
          <a:p>
            <a:endParaRPr lang="en-GB" sz="2800" dirty="0"/>
          </a:p>
          <a:p>
            <a:r>
              <a:rPr lang="en-GB" sz="2800" dirty="0"/>
              <a:t>In Year 6, we also cover material recommended by the PSHE Association to be taught in Year 4.  This specifically includes further detail on male puberty, including erections and nocturnal ejaculation (‘wet dreams’)</a:t>
            </a:r>
          </a:p>
        </p:txBody>
      </p:sp>
    </p:spTree>
    <p:extLst>
      <p:ext uri="{BB962C8B-B14F-4D97-AF65-F5344CB8AC3E}">
        <p14:creationId xmlns:p14="http://schemas.microsoft.com/office/powerpoint/2010/main" val="1996136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Mixed-aged classes</a:t>
            </a:r>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3132304"/>
            <a:ext cx="11578225" cy="1077218"/>
          </a:xfrm>
          <a:prstGeom prst="rect">
            <a:avLst/>
          </a:prstGeom>
          <a:noFill/>
        </p:spPr>
        <p:txBody>
          <a:bodyPr wrap="square" rtlCol="0">
            <a:spAutoFit/>
          </a:bodyPr>
          <a:lstStyle/>
          <a:p>
            <a:pPr algn="ctr"/>
            <a:r>
              <a:rPr lang="en-GB" sz="3200" i="1" dirty="0">
                <a:solidFill>
                  <a:srgbClr val="7030A0"/>
                </a:solidFill>
              </a:rPr>
              <a:t>“My child is in a mixed-aged class.  Will they be taught lessons for older children?”</a:t>
            </a:r>
          </a:p>
        </p:txBody>
      </p:sp>
    </p:spTree>
    <p:extLst>
      <p:ext uri="{BB962C8B-B14F-4D97-AF65-F5344CB8AC3E}">
        <p14:creationId xmlns:p14="http://schemas.microsoft.com/office/powerpoint/2010/main" val="39027013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C31B-5F18-214F-98EE-CF73D23C5CE4}"/>
              </a:ext>
            </a:extLst>
          </p:cNvPr>
          <p:cNvSpPr>
            <a:spLocks noGrp="1"/>
          </p:cNvSpPr>
          <p:nvPr>
            <p:ph type="title"/>
          </p:nvPr>
        </p:nvSpPr>
        <p:spPr/>
        <p:txBody>
          <a:bodyPr>
            <a:normAutofit/>
          </a:bodyPr>
          <a:lstStyle/>
          <a:p>
            <a:r>
              <a:rPr lang="en-GB" dirty="0"/>
              <a:t>Mixed-aged classes- </a:t>
            </a:r>
            <a:r>
              <a:rPr lang="en-GB" dirty="0" err="1"/>
              <a:t>pshe</a:t>
            </a:r>
            <a:endParaRPr lang="en-GB" dirty="0"/>
          </a:p>
        </p:txBody>
      </p:sp>
      <p:sp>
        <p:nvSpPr>
          <p:cNvPr id="5" name="TextBox 4">
            <a:extLst>
              <a:ext uri="{FF2B5EF4-FFF2-40B4-BE49-F238E27FC236}">
                <a16:creationId xmlns:a16="http://schemas.microsoft.com/office/drawing/2014/main" id="{D111E9F6-C6B6-9946-83CC-B82CBF810F50}"/>
              </a:ext>
            </a:extLst>
          </p:cNvPr>
          <p:cNvSpPr txBox="1"/>
          <p:nvPr/>
        </p:nvSpPr>
        <p:spPr>
          <a:xfrm>
            <a:off x="305363" y="2418321"/>
            <a:ext cx="11578225" cy="3970318"/>
          </a:xfrm>
          <a:prstGeom prst="rect">
            <a:avLst/>
          </a:prstGeom>
          <a:noFill/>
        </p:spPr>
        <p:txBody>
          <a:bodyPr wrap="square" rtlCol="0">
            <a:spAutoFit/>
          </a:bodyPr>
          <a:lstStyle/>
          <a:p>
            <a:r>
              <a:rPr lang="en-GB" sz="2800" dirty="0" err="1"/>
              <a:t>Eg</a:t>
            </a:r>
            <a:r>
              <a:rPr lang="en-GB" sz="2800" dirty="0"/>
              <a:t> </a:t>
            </a:r>
            <a:r>
              <a:rPr lang="en-GB" sz="2800" b="1" u="sng" dirty="0"/>
              <a:t>Growing and changing</a:t>
            </a:r>
          </a:p>
          <a:p>
            <a:endParaRPr lang="en-GB" sz="2800" b="1" u="sng" dirty="0"/>
          </a:p>
          <a:p>
            <a:r>
              <a:rPr lang="en-GB" sz="2800" dirty="0"/>
              <a:t>Year 2 – growing older; </a:t>
            </a:r>
            <a:r>
              <a:rPr lang="en-GB" sz="2800" u="sng" dirty="0"/>
              <a:t>naming body parts</a:t>
            </a:r>
            <a:r>
              <a:rPr lang="en-GB" sz="2800" dirty="0"/>
              <a:t>; moving class or year</a:t>
            </a:r>
          </a:p>
          <a:p>
            <a:pPr algn="ctr"/>
            <a:endParaRPr lang="en-GB" sz="2800" dirty="0"/>
          </a:p>
          <a:p>
            <a:r>
              <a:rPr lang="en-GB" sz="2800" dirty="0"/>
              <a:t>When Year 2 pupils are taught the scientific names for different parts of their body, Year 1 pupils will revisit their learning on privacy and staying safe (Au- Safe relationships) and do more work on recognising what makes them unique and special; feeling; managing when things go wrong (Su- Growing and changing)</a:t>
            </a:r>
          </a:p>
        </p:txBody>
      </p:sp>
    </p:spTree>
    <p:extLst>
      <p:ext uri="{BB962C8B-B14F-4D97-AF65-F5344CB8AC3E}">
        <p14:creationId xmlns:p14="http://schemas.microsoft.com/office/powerpoint/2010/main" val="998632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D53F1-D32F-CE41-A766-4EB0B5FA691C}"/>
              </a:ext>
            </a:extLst>
          </p:cNvPr>
          <p:cNvSpPr>
            <a:spLocks noGrp="1"/>
          </p:cNvSpPr>
          <p:nvPr>
            <p:ph type="title"/>
          </p:nvPr>
        </p:nvSpPr>
        <p:spPr/>
        <p:txBody>
          <a:bodyPr/>
          <a:lstStyle/>
          <a:p>
            <a:r>
              <a:rPr lang="en-GB" dirty="0"/>
              <a:t>Aims during this session</a:t>
            </a:r>
          </a:p>
        </p:txBody>
      </p:sp>
      <p:sp>
        <p:nvSpPr>
          <p:cNvPr id="3" name="Content Placeholder 2">
            <a:extLst>
              <a:ext uri="{FF2B5EF4-FFF2-40B4-BE49-F238E27FC236}">
                <a16:creationId xmlns:a16="http://schemas.microsoft.com/office/drawing/2014/main" id="{C12D0DAE-065B-924A-A8E0-12093056F897}"/>
              </a:ext>
            </a:extLst>
          </p:cNvPr>
          <p:cNvSpPr>
            <a:spLocks noGrp="1"/>
          </p:cNvSpPr>
          <p:nvPr>
            <p:ph idx="1"/>
          </p:nvPr>
        </p:nvSpPr>
        <p:spPr/>
        <p:txBody>
          <a:bodyPr vert="horz" lIns="91440" tIns="45720" rIns="91440" bIns="45720" rtlCol="0" anchor="t">
            <a:normAutofit/>
          </a:bodyPr>
          <a:lstStyle/>
          <a:p>
            <a:pPr>
              <a:defRPr/>
            </a:pPr>
            <a:r>
              <a:rPr lang="en-GB" altLang="en-US" sz="2800" dirty="0">
                <a:latin typeface="Franklin Gothic Book"/>
              </a:rPr>
              <a:t>We want to:</a:t>
            </a:r>
          </a:p>
          <a:p>
            <a:pPr marL="457200" indent="-457200">
              <a:buChar char="•"/>
              <a:defRPr/>
            </a:pPr>
            <a:r>
              <a:rPr lang="en-GB" altLang="en-US" sz="2800" dirty="0">
                <a:latin typeface="Franklin Gothic Book"/>
              </a:rPr>
              <a:t>Share with parents what children will learn in PSHE and RSE</a:t>
            </a:r>
          </a:p>
        </p:txBody>
      </p:sp>
    </p:spTree>
    <p:extLst>
      <p:ext uri="{BB962C8B-B14F-4D97-AF65-F5344CB8AC3E}">
        <p14:creationId xmlns:p14="http://schemas.microsoft.com/office/powerpoint/2010/main" val="3820402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62385" y="5000872"/>
            <a:ext cx="4438533" cy="1857127"/>
          </a:xfrm>
          <a:prstGeom prst="rect">
            <a:avLst/>
          </a:prstGeom>
        </p:spPr>
      </p:pic>
      <p:sp>
        <p:nvSpPr>
          <p:cNvPr id="3" name="TextBox 2"/>
          <p:cNvSpPr txBox="1"/>
          <p:nvPr/>
        </p:nvSpPr>
        <p:spPr>
          <a:xfrm>
            <a:off x="695559" y="261271"/>
            <a:ext cx="10972183" cy="4801314"/>
          </a:xfrm>
          <a:prstGeom prst="rect">
            <a:avLst/>
          </a:prstGeom>
          <a:noFill/>
        </p:spPr>
        <p:txBody>
          <a:bodyPr wrap="square" rtlCol="0">
            <a:spAutoFit/>
          </a:bodyPr>
          <a:lstStyle/>
          <a:p>
            <a:r>
              <a:rPr lang="en-GB" sz="2400" dirty="0"/>
              <a:t>During all lessons, children are encouraged to discuss what they have learned with their parents at home.</a:t>
            </a:r>
          </a:p>
          <a:p>
            <a:endParaRPr lang="en-GB" sz="2400" dirty="0"/>
          </a:p>
          <a:p>
            <a:r>
              <a:rPr lang="en-GB" sz="2400" dirty="0" smtClean="0"/>
              <a:t>With regard to the one lesson in Year 6 that some parents may choose to withdraw their child from, we </a:t>
            </a:r>
            <a:r>
              <a:rPr lang="en-GB" sz="2400" dirty="0"/>
              <a:t>cannot make any guarantees that pupils will not hear chatter on the playground, despite teachers telling pupils in class that they should only discuss the content of the lesson within the lesson and with a trusted adult at home.  </a:t>
            </a:r>
          </a:p>
          <a:p>
            <a:endParaRPr lang="en-GB" sz="2400" dirty="0"/>
          </a:p>
          <a:p>
            <a:r>
              <a:rPr lang="en-GB" sz="2400" dirty="0"/>
              <a:t>Be mindful that </a:t>
            </a:r>
            <a:r>
              <a:rPr lang="en-GB" sz="2400" dirty="0" smtClean="0"/>
              <a:t>withdrawing a child </a:t>
            </a:r>
            <a:r>
              <a:rPr lang="en-GB" sz="2400" dirty="0"/>
              <a:t>from the </a:t>
            </a:r>
            <a:r>
              <a:rPr lang="en-GB" sz="2400" dirty="0" smtClean="0"/>
              <a:t>lesson on conception </a:t>
            </a:r>
            <a:r>
              <a:rPr lang="en-GB" sz="2400" dirty="0"/>
              <a:t>in Year 6 </a:t>
            </a:r>
            <a:r>
              <a:rPr lang="en-GB" sz="2400" dirty="0" smtClean="0"/>
              <a:t>may lead to misinformation from peers if they do not already have a secure understanding provided by an alternative source (</a:t>
            </a:r>
            <a:r>
              <a:rPr lang="en-GB" sz="2400" dirty="0" err="1" smtClean="0"/>
              <a:t>eg</a:t>
            </a:r>
            <a:r>
              <a:rPr lang="en-GB" sz="2400" dirty="0" smtClean="0"/>
              <a:t> trusted adult at home).</a:t>
            </a:r>
            <a:endParaRPr lang="en-GB" sz="2400" dirty="0"/>
          </a:p>
          <a:p>
            <a:endParaRPr lang="en-GB" dirty="0"/>
          </a:p>
        </p:txBody>
      </p:sp>
    </p:spTree>
    <p:extLst>
      <p:ext uri="{BB962C8B-B14F-4D97-AF65-F5344CB8AC3E}">
        <p14:creationId xmlns:p14="http://schemas.microsoft.com/office/powerpoint/2010/main" val="149987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4B8E2-551E-6C4E-86AE-12E269F1C4EB}"/>
              </a:ext>
            </a:extLst>
          </p:cNvPr>
          <p:cNvSpPr>
            <a:spLocks noGrp="1"/>
          </p:cNvSpPr>
          <p:nvPr>
            <p:ph type="title"/>
          </p:nvPr>
        </p:nvSpPr>
        <p:spPr/>
        <p:txBody>
          <a:bodyPr/>
          <a:lstStyle/>
          <a:p>
            <a:r>
              <a:rPr lang="en-GB" dirty="0"/>
              <a:t>Vocabulary</a:t>
            </a:r>
          </a:p>
        </p:txBody>
      </p:sp>
      <p:graphicFrame>
        <p:nvGraphicFramePr>
          <p:cNvPr id="4" name="Content Placeholder 3">
            <a:extLst>
              <a:ext uri="{FF2B5EF4-FFF2-40B4-BE49-F238E27FC236}">
                <a16:creationId xmlns:a16="http://schemas.microsoft.com/office/drawing/2014/main" id="{9D96768E-41AA-2E43-B33F-EA030CE331A7}"/>
              </a:ext>
            </a:extLst>
          </p:cNvPr>
          <p:cNvGraphicFramePr>
            <a:graphicFrameLocks noGrp="1"/>
          </p:cNvGraphicFramePr>
          <p:nvPr>
            <p:ph idx="1"/>
            <p:extLst>
              <p:ext uri="{D42A27DB-BD31-4B8C-83A1-F6EECF244321}">
                <p14:modId xmlns:p14="http://schemas.microsoft.com/office/powerpoint/2010/main" val="950532057"/>
              </p:ext>
            </p:extLst>
          </p:nvPr>
        </p:nvGraphicFramePr>
        <p:xfrm>
          <a:off x="143732" y="2341150"/>
          <a:ext cx="11901487" cy="4520565"/>
        </p:xfrm>
        <a:graphic>
          <a:graphicData uri="http://schemas.openxmlformats.org/drawingml/2006/table">
            <a:tbl>
              <a:tblPr firstRow="1" bandRow="1">
                <a:tableStyleId>{5C22544A-7EE6-4342-B048-85BDC9FD1C3A}</a:tableStyleId>
              </a:tblPr>
              <a:tblGrid>
                <a:gridCol w="942118">
                  <a:extLst>
                    <a:ext uri="{9D8B030D-6E8A-4147-A177-3AD203B41FA5}">
                      <a16:colId xmlns:a16="http://schemas.microsoft.com/office/drawing/2014/main" val="3929981280"/>
                    </a:ext>
                  </a:extLst>
                </a:gridCol>
                <a:gridCol w="10959369">
                  <a:extLst>
                    <a:ext uri="{9D8B030D-6E8A-4147-A177-3AD203B41FA5}">
                      <a16:colId xmlns:a16="http://schemas.microsoft.com/office/drawing/2014/main" val="3750075559"/>
                    </a:ext>
                  </a:extLst>
                </a:gridCol>
              </a:tblGrid>
              <a:tr h="475423">
                <a:tc>
                  <a:txBody>
                    <a:bodyPr/>
                    <a:lstStyle/>
                    <a:p>
                      <a:r>
                        <a:rPr lang="en-GB" sz="2000" b="1" dirty="0">
                          <a:solidFill>
                            <a:sysClr val="windowText" lastClr="000000"/>
                          </a:solidFill>
                        </a:rPr>
                        <a:t>EYFS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Male, female, private                                                                                                     </a:t>
                      </a:r>
                      <a:r>
                        <a:rPr lang="en-GB" sz="2000" b="1" i="1" dirty="0">
                          <a:solidFill>
                            <a:sysClr val="windowText" lastClr="000000"/>
                          </a:solidFill>
                        </a:rPr>
                        <a:t>– all statutory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172567"/>
                  </a:ext>
                </a:extLst>
              </a:tr>
              <a:tr h="567564">
                <a:tc>
                  <a:txBody>
                    <a:bodyPr/>
                    <a:lstStyle/>
                    <a:p>
                      <a:r>
                        <a:rPr lang="en-GB" sz="2000" b="1" dirty="0">
                          <a:solidFill>
                            <a:sysClr val="windowText" lastClr="000000"/>
                          </a:solidFill>
                        </a:rPr>
                        <a:t>Year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ysClr val="windowText" lastClr="000000"/>
                          </a:solidFill>
                        </a:rPr>
                        <a:t>Male, female, private, safe, permission                                                                       </a:t>
                      </a:r>
                      <a:r>
                        <a:rPr lang="en-GB" sz="2000" b="1" i="1" dirty="0">
                          <a:solidFill>
                            <a:sysClr val="windowText" lastClr="000000"/>
                          </a:solidFill>
                        </a:rPr>
                        <a:t>– all statutory</a:t>
                      </a:r>
                      <a:endParaRPr lang="en-GB" sz="2000" b="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45737403"/>
                  </a:ext>
                </a:extLst>
              </a:tr>
              <a:tr h="514350">
                <a:tc>
                  <a:txBody>
                    <a:bodyPr/>
                    <a:lstStyle/>
                    <a:p>
                      <a:r>
                        <a:rPr lang="en-GB" sz="2000" b="1" dirty="0">
                          <a:solidFill>
                            <a:sysClr val="windowText" lastClr="000000"/>
                          </a:solidFill>
                        </a:rPr>
                        <a:t>Year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Penis, vagina, testicles                                                                                                  </a:t>
                      </a:r>
                      <a:r>
                        <a:rPr lang="en-GB" sz="2000" b="1" i="1" dirty="0">
                          <a:solidFill>
                            <a:sysClr val="windowText" lastClr="000000"/>
                          </a:solidFill>
                        </a:rPr>
                        <a:t>– all statutory</a:t>
                      </a:r>
                      <a:endParaRPr lang="en-GB" sz="2000" b="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03024791"/>
                  </a:ext>
                </a:extLst>
              </a:tr>
              <a:tr h="514350">
                <a:tc>
                  <a:txBody>
                    <a:bodyPr/>
                    <a:lstStyle/>
                    <a:p>
                      <a:r>
                        <a:rPr lang="en-GB" sz="2000" b="1" dirty="0">
                          <a:solidFill>
                            <a:sysClr val="windowText" lastClr="000000"/>
                          </a:solidFill>
                        </a:rPr>
                        <a:t>Year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(Nothing additional)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36085015"/>
                  </a:ext>
                </a:extLst>
              </a:tr>
              <a:tr h="1014413">
                <a:tc>
                  <a:txBody>
                    <a:bodyPr/>
                    <a:lstStyle/>
                    <a:p>
                      <a:r>
                        <a:rPr lang="en-GB" sz="2000" b="1" dirty="0">
                          <a:solidFill>
                            <a:sysClr val="windowText" lastClr="000000"/>
                          </a:solidFill>
                        </a:rPr>
                        <a:t>Year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Puberty, menstruation, genitalia, breasts, pubic hair (may be some mention of internal female anatomy when how periods occur is discussed in the single gender group, so that anyone who may menstruate in the future understands what’s happening to their body) </a:t>
                      </a:r>
                      <a:r>
                        <a:rPr lang="en-GB" sz="2000" b="0" i="0" dirty="0">
                          <a:solidFill>
                            <a:sysClr val="windowText" lastClr="000000"/>
                          </a:solidFill>
                        </a:rPr>
                        <a:t>                </a:t>
                      </a:r>
                      <a:r>
                        <a:rPr lang="en-GB" sz="2000" b="1" i="1" dirty="0">
                          <a:solidFill>
                            <a:sysClr val="windowText" lastClr="000000"/>
                          </a:solidFill>
                        </a:rPr>
                        <a:t>– all statutory</a:t>
                      </a:r>
                      <a:endParaRPr lang="en-GB" sz="2000" b="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6695992"/>
                  </a:ext>
                </a:extLst>
              </a:tr>
              <a:tr h="428625">
                <a:tc>
                  <a:txBody>
                    <a:bodyPr/>
                    <a:lstStyle/>
                    <a:p>
                      <a:r>
                        <a:rPr lang="en-GB" sz="2000" b="1" dirty="0">
                          <a:solidFill>
                            <a:sysClr val="windowText" lastClr="000000"/>
                          </a:solidFill>
                        </a:rPr>
                        <a:t>Year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(This year, Year 5 will cover Year 4 ‘changing adolescent body’ objectives)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25644493"/>
                  </a:ext>
                </a:extLst>
              </a:tr>
              <a:tr h="855761">
                <a:tc>
                  <a:txBody>
                    <a:bodyPr/>
                    <a:lstStyle/>
                    <a:p>
                      <a:r>
                        <a:rPr lang="en-GB" sz="2000" b="1" dirty="0">
                          <a:solidFill>
                            <a:sysClr val="windowText" lastClr="000000"/>
                          </a:solidFill>
                        </a:rPr>
                        <a:t>Year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2000" b="0" dirty="0">
                          <a:solidFill>
                            <a:sysClr val="windowText" lastClr="000000"/>
                          </a:solidFill>
                        </a:rPr>
                        <a:t>Erection, wet dreams, testes, sperm, semen, ovaries, egg, uterus, vulva (Moved from Year 3/4) </a:t>
                      </a:r>
                      <a:r>
                        <a:rPr lang="en-GB" sz="2000" b="1" i="1" dirty="0">
                          <a:solidFill>
                            <a:sysClr val="windowText" lastClr="000000"/>
                          </a:solidFill>
                        </a:rPr>
                        <a:t>– all statutory</a:t>
                      </a:r>
                      <a:endParaRPr lang="en-GB" sz="2000" b="0" dirty="0">
                        <a:solidFill>
                          <a:sysClr val="windowText" lastClr="000000"/>
                        </a:solidFill>
                      </a:endParaRPr>
                    </a:p>
                    <a:p>
                      <a:r>
                        <a:rPr lang="en-GB" sz="2000" b="0" dirty="0">
                          <a:solidFill>
                            <a:sysClr val="windowText" lastClr="000000"/>
                          </a:solidFill>
                          <a:highlight>
                            <a:srgbClr val="FFFF00"/>
                          </a:highlight>
                        </a:rPr>
                        <a:t>Ejaculation</a:t>
                      </a:r>
                      <a:r>
                        <a:rPr lang="en-GB" sz="2000" b="0" dirty="0">
                          <a:solidFill>
                            <a:sysClr val="windowText" lastClr="000000"/>
                          </a:solidFill>
                        </a:rPr>
                        <a:t>                                                                 - only in lesson on conception, non-statutory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05343376"/>
                  </a:ext>
                </a:extLst>
              </a:tr>
            </a:tbl>
          </a:graphicData>
        </a:graphic>
      </p:graphicFrame>
    </p:spTree>
    <p:extLst>
      <p:ext uri="{BB962C8B-B14F-4D97-AF65-F5344CB8AC3E}">
        <p14:creationId xmlns:p14="http://schemas.microsoft.com/office/powerpoint/2010/main" val="681187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C3B19-DC93-EC4C-AB3D-20B06321BB4B}"/>
              </a:ext>
            </a:extLst>
          </p:cNvPr>
          <p:cNvSpPr>
            <a:spLocks noGrp="1"/>
          </p:cNvSpPr>
          <p:nvPr>
            <p:ph type="title"/>
          </p:nvPr>
        </p:nvSpPr>
        <p:spPr/>
        <p:txBody>
          <a:bodyPr>
            <a:normAutofit fontScale="90000"/>
          </a:bodyPr>
          <a:lstStyle/>
          <a:p>
            <a:r>
              <a:rPr lang="en-GB" dirty="0"/>
              <a:t>What if another child asks something inappropriate?</a:t>
            </a:r>
          </a:p>
        </p:txBody>
      </p:sp>
      <p:sp>
        <p:nvSpPr>
          <p:cNvPr id="3" name="Content Placeholder 2">
            <a:extLst>
              <a:ext uri="{FF2B5EF4-FFF2-40B4-BE49-F238E27FC236}">
                <a16:creationId xmlns:a16="http://schemas.microsoft.com/office/drawing/2014/main" id="{51C5BE16-EE1E-8346-AE83-F58853920FAA}"/>
              </a:ext>
            </a:extLst>
          </p:cNvPr>
          <p:cNvSpPr>
            <a:spLocks noGrp="1"/>
          </p:cNvSpPr>
          <p:nvPr>
            <p:ph idx="1"/>
          </p:nvPr>
        </p:nvSpPr>
        <p:spPr/>
        <p:txBody>
          <a:bodyPr>
            <a:normAutofit/>
          </a:bodyPr>
          <a:lstStyle/>
          <a:p>
            <a:pPr marL="457200" indent="-457200">
              <a:buFont typeface="Arial" panose="020B0604020202020204" pitchFamily="34" charset="0"/>
              <a:buChar char="•"/>
            </a:pPr>
            <a:r>
              <a:rPr lang="en-GB" sz="3200" dirty="0"/>
              <a:t>Teacher skill</a:t>
            </a:r>
          </a:p>
          <a:p>
            <a:pPr marL="457200" indent="-457200">
              <a:buFont typeface="Arial" panose="020B0604020202020204" pitchFamily="34" charset="0"/>
              <a:buChar char="•"/>
            </a:pPr>
            <a:r>
              <a:rPr lang="en-GB" sz="3200" dirty="0"/>
              <a:t>Ask it basket</a:t>
            </a:r>
          </a:p>
          <a:p>
            <a:pPr marL="457200" indent="-457200">
              <a:buFont typeface="Arial" panose="020B0604020202020204" pitchFamily="34" charset="0"/>
              <a:buChar char="•"/>
            </a:pPr>
            <a:r>
              <a:rPr lang="en-GB" sz="3200" dirty="0"/>
              <a:t>Partnership with parents- parents are promoted as the child’s primary source of information</a:t>
            </a:r>
          </a:p>
          <a:p>
            <a:pPr marL="457200" indent="-457200">
              <a:buFont typeface="Arial" panose="020B0604020202020204" pitchFamily="34" charset="0"/>
              <a:buChar char="•"/>
            </a:pPr>
            <a:r>
              <a:rPr lang="en-GB" sz="3200" dirty="0"/>
              <a:t>Support for parents</a:t>
            </a:r>
          </a:p>
        </p:txBody>
      </p:sp>
    </p:spTree>
    <p:extLst>
      <p:ext uri="{BB962C8B-B14F-4D97-AF65-F5344CB8AC3E}">
        <p14:creationId xmlns:p14="http://schemas.microsoft.com/office/powerpoint/2010/main" val="39182972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8DA214-7FDA-4C9D-A7CF-9AD725E290E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0120" y="643467"/>
            <a:ext cx="4628638" cy="5571066"/>
          </a:xfrm>
        </p:spPr>
        <p:txBody>
          <a:bodyPr>
            <a:normAutofit/>
          </a:bodyPr>
          <a:lstStyle/>
          <a:p>
            <a:r>
              <a:rPr lang="en-US" sz="6100" b="1" dirty="0">
                <a:latin typeface="+mn-lt"/>
              </a:rPr>
              <a:t>What support can we offer parents/ </a:t>
            </a:r>
            <a:r>
              <a:rPr lang="en-US" sz="6100" b="1" dirty="0" err="1">
                <a:latin typeface="+mn-lt"/>
              </a:rPr>
              <a:t>carers</a:t>
            </a:r>
            <a:r>
              <a:rPr lang="en-US" sz="6100" b="1" dirty="0">
                <a:latin typeface="+mn-lt"/>
              </a:rPr>
              <a:t>?</a:t>
            </a:r>
            <a:endParaRPr lang="en-GB" sz="6100" b="1" dirty="0">
              <a:latin typeface="+mn-lt"/>
            </a:endParaRPr>
          </a:p>
        </p:txBody>
      </p:sp>
      <p:sp>
        <p:nvSpPr>
          <p:cNvPr id="3" name="Content Placeholder 2"/>
          <p:cNvSpPr>
            <a:spLocks noGrp="1"/>
          </p:cNvSpPr>
          <p:nvPr>
            <p:ph idx="1"/>
          </p:nvPr>
        </p:nvSpPr>
        <p:spPr>
          <a:xfrm>
            <a:off x="6575296" y="643467"/>
            <a:ext cx="4653536" cy="5571066"/>
          </a:xfrm>
        </p:spPr>
        <p:txBody>
          <a:bodyPr anchor="ctr">
            <a:normAutofit/>
          </a:bodyPr>
          <a:lstStyle/>
          <a:p>
            <a:pPr marL="0" indent="0">
              <a:buNone/>
            </a:pPr>
            <a:r>
              <a:rPr lang="en-US" sz="2800" dirty="0"/>
              <a:t>The PSHE </a:t>
            </a:r>
            <a:r>
              <a:rPr lang="en-US" sz="2800" dirty="0" err="1"/>
              <a:t>programme</a:t>
            </a:r>
            <a:r>
              <a:rPr lang="en-US" sz="2800" dirty="0"/>
              <a:t> is taught with the core belief that the child’s primary source of information comes from home.  As a school, if we can support you in any way, we are open to suggestions and will try to help.</a:t>
            </a:r>
          </a:p>
          <a:p>
            <a:pPr marL="0" indent="0">
              <a:buNone/>
            </a:pPr>
            <a:endParaRPr lang="en-GB" b="1" dirty="0">
              <a:latin typeface="Comic Sans MS" panose="030F0702030302020204" pitchFamily="66" charset="0"/>
            </a:endParaRPr>
          </a:p>
        </p:txBody>
      </p:sp>
    </p:spTree>
    <p:extLst>
      <p:ext uri="{BB962C8B-B14F-4D97-AF65-F5344CB8AC3E}">
        <p14:creationId xmlns:p14="http://schemas.microsoft.com/office/powerpoint/2010/main" val="3575499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17814"/>
            <a:ext cx="10268712" cy="1700784"/>
          </a:xfrm>
        </p:spPr>
        <p:txBody>
          <a:bodyPr>
            <a:normAutofit fontScale="90000"/>
          </a:bodyPr>
          <a:lstStyle/>
          <a:p>
            <a:pPr algn="ctr"/>
            <a:r>
              <a:rPr lang="en-US" sz="6000" b="1" dirty="0">
                <a:latin typeface="+mn-lt"/>
              </a:rPr>
              <a:t>Any questions or concerns:</a:t>
            </a:r>
            <a:endParaRPr lang="en-GB" sz="6000" b="1" dirty="0">
              <a:latin typeface="+mn-lt"/>
            </a:endParaRPr>
          </a:p>
        </p:txBody>
      </p:sp>
      <p:sp>
        <p:nvSpPr>
          <p:cNvPr id="3" name="Content Placeholder 2"/>
          <p:cNvSpPr>
            <a:spLocks noGrp="1"/>
          </p:cNvSpPr>
          <p:nvPr>
            <p:ph idx="1"/>
          </p:nvPr>
        </p:nvSpPr>
        <p:spPr>
          <a:xfrm>
            <a:off x="838200" y="2383971"/>
            <a:ext cx="10515600" cy="4474029"/>
          </a:xfrm>
        </p:spPr>
        <p:txBody>
          <a:bodyPr>
            <a:normAutofit/>
          </a:bodyPr>
          <a:lstStyle/>
          <a:p>
            <a:pPr marL="0" indent="0" algn="ctr">
              <a:buNone/>
            </a:pPr>
            <a:r>
              <a:rPr lang="en-US" sz="2800" dirty="0"/>
              <a:t>Please type any questions in the chat now.  They will be answered following the </a:t>
            </a:r>
            <a:r>
              <a:rPr lang="en-US" sz="2800"/>
              <a:t>meeting (</a:t>
            </a:r>
            <a:r>
              <a:rPr lang="en-US" sz="2800" dirty="0"/>
              <a:t>if not answered immediately).  </a:t>
            </a:r>
          </a:p>
          <a:p>
            <a:pPr marL="0" indent="0" algn="ctr">
              <a:buNone/>
            </a:pPr>
            <a:endParaRPr lang="en-US" sz="2800" dirty="0"/>
          </a:p>
          <a:p>
            <a:pPr marL="0" indent="0" algn="ctr">
              <a:buNone/>
            </a:pPr>
            <a:endParaRPr lang="en-US" sz="2800" dirty="0"/>
          </a:p>
          <a:p>
            <a:pPr marL="0" indent="0" algn="ctr">
              <a:buNone/>
            </a:pPr>
            <a:r>
              <a:rPr lang="en-US" sz="2400" dirty="0"/>
              <a:t>Miss L O’Brien </a:t>
            </a:r>
            <a:r>
              <a:rPr lang="en-US" sz="2400" i="1" dirty="0"/>
              <a:t>(PSHE and RSE Subject Leader)</a:t>
            </a:r>
          </a:p>
          <a:p>
            <a:pPr marL="0" indent="0" algn="ctr">
              <a:buNone/>
            </a:pPr>
            <a:r>
              <a:rPr lang="en-US" sz="2400" dirty="0" err="1"/>
              <a:t>Mr</a:t>
            </a:r>
            <a:r>
              <a:rPr lang="en-US" sz="2400" dirty="0"/>
              <a:t> S Pritchard </a:t>
            </a:r>
            <a:r>
              <a:rPr lang="en-US" sz="2400" i="1" dirty="0"/>
              <a:t>(Head Teacher)</a:t>
            </a:r>
          </a:p>
          <a:p>
            <a:pPr marL="0" indent="0" algn="ctr">
              <a:buNone/>
            </a:pPr>
            <a:r>
              <a:rPr lang="en-US" sz="2400" dirty="0"/>
              <a:t>head@kennington.lancs.sch.uk</a:t>
            </a:r>
            <a:endParaRPr lang="en-GB" sz="2400" dirty="0"/>
          </a:p>
        </p:txBody>
      </p:sp>
    </p:spTree>
    <p:extLst>
      <p:ext uri="{BB962C8B-B14F-4D97-AF65-F5344CB8AC3E}">
        <p14:creationId xmlns:p14="http://schemas.microsoft.com/office/powerpoint/2010/main" val="165903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6D1D7F-141C-4D8E-BFBA-D95B68E163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DAC6AC-BFF6-F943-AE7A-5906177A97D5}"/>
              </a:ext>
            </a:extLst>
          </p:cNvPr>
          <p:cNvSpPr>
            <a:spLocks noGrp="1"/>
          </p:cNvSpPr>
          <p:nvPr>
            <p:ph type="title"/>
          </p:nvPr>
        </p:nvSpPr>
        <p:spPr>
          <a:xfrm>
            <a:off x="960120" y="317814"/>
            <a:ext cx="10268712" cy="1700784"/>
          </a:xfrm>
        </p:spPr>
        <p:txBody>
          <a:bodyPr>
            <a:normAutofit/>
          </a:bodyPr>
          <a:lstStyle/>
          <a:p>
            <a:r>
              <a:rPr lang="en-GB" dirty="0"/>
              <a:t>What is </a:t>
            </a:r>
            <a:r>
              <a:rPr lang="en-GB" dirty="0" err="1"/>
              <a:t>pshe</a:t>
            </a:r>
            <a:r>
              <a:rPr lang="en-GB" dirty="0"/>
              <a:t>?</a:t>
            </a:r>
          </a:p>
        </p:txBody>
      </p:sp>
      <p:sp>
        <p:nvSpPr>
          <p:cNvPr id="18" name="Rectangle 17">
            <a:extLst>
              <a:ext uri="{FF2B5EF4-FFF2-40B4-BE49-F238E27FC236}">
                <a16:creationId xmlns:a16="http://schemas.microsoft.com/office/drawing/2014/main" id="{27248369-464E-49D1-91FC-BC34A50A66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Content Placeholder 2">
            <a:extLst>
              <a:ext uri="{FF2B5EF4-FFF2-40B4-BE49-F238E27FC236}">
                <a16:creationId xmlns:a16="http://schemas.microsoft.com/office/drawing/2014/main" id="{46E13A54-12C2-498D-A914-DE23F5E7E9FC}"/>
              </a:ext>
            </a:extLst>
          </p:cNvPr>
          <p:cNvGraphicFramePr>
            <a:graphicFrameLocks noGrp="1"/>
          </p:cNvGraphicFramePr>
          <p:nvPr>
            <p:ph idx="1"/>
            <p:extLst>
              <p:ext uri="{D42A27DB-BD31-4B8C-83A1-F6EECF244321}">
                <p14:modId xmlns:p14="http://schemas.microsoft.com/office/powerpoint/2010/main" val="9329280"/>
              </p:ext>
            </p:extLst>
          </p:nvPr>
        </p:nvGraphicFramePr>
        <p:xfrm>
          <a:off x="960438" y="2749621"/>
          <a:ext cx="10267950" cy="298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60112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6D1D7F-141C-4D8E-BFBA-D95B68E163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DAC6AC-BFF6-F943-AE7A-5906177A97D5}"/>
              </a:ext>
            </a:extLst>
          </p:cNvPr>
          <p:cNvSpPr>
            <a:spLocks noGrp="1"/>
          </p:cNvSpPr>
          <p:nvPr>
            <p:ph type="title"/>
          </p:nvPr>
        </p:nvSpPr>
        <p:spPr>
          <a:xfrm>
            <a:off x="960120" y="317814"/>
            <a:ext cx="10268712" cy="1700784"/>
          </a:xfrm>
        </p:spPr>
        <p:txBody>
          <a:bodyPr>
            <a:normAutofit/>
          </a:bodyPr>
          <a:lstStyle/>
          <a:p>
            <a:r>
              <a:rPr lang="en-GB" dirty="0"/>
              <a:t>What is </a:t>
            </a:r>
            <a:r>
              <a:rPr lang="en-GB" dirty="0" err="1"/>
              <a:t>Rse</a:t>
            </a:r>
            <a:r>
              <a:rPr lang="en-GB" dirty="0"/>
              <a:t>?</a:t>
            </a:r>
          </a:p>
        </p:txBody>
      </p:sp>
      <p:sp>
        <p:nvSpPr>
          <p:cNvPr id="18" name="Rectangle 17">
            <a:extLst>
              <a:ext uri="{FF2B5EF4-FFF2-40B4-BE49-F238E27FC236}">
                <a16:creationId xmlns:a16="http://schemas.microsoft.com/office/drawing/2014/main" id="{27248369-464E-49D1-91FC-BC34A50A66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Content Placeholder 2">
            <a:extLst>
              <a:ext uri="{FF2B5EF4-FFF2-40B4-BE49-F238E27FC236}">
                <a16:creationId xmlns:a16="http://schemas.microsoft.com/office/drawing/2014/main" id="{46E13A54-12C2-498D-A914-DE23F5E7E9FC}"/>
              </a:ext>
            </a:extLst>
          </p:cNvPr>
          <p:cNvGraphicFramePr>
            <a:graphicFrameLocks noGrp="1"/>
          </p:cNvGraphicFramePr>
          <p:nvPr>
            <p:ph idx="1"/>
            <p:extLst>
              <p:ext uri="{D42A27DB-BD31-4B8C-83A1-F6EECF244321}">
                <p14:modId xmlns:p14="http://schemas.microsoft.com/office/powerpoint/2010/main" val="4099993407"/>
              </p:ext>
            </p:extLst>
          </p:nvPr>
        </p:nvGraphicFramePr>
        <p:xfrm>
          <a:off x="960438" y="2749621"/>
          <a:ext cx="10267950" cy="298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4292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27400" y="0"/>
            <a:ext cx="4889500" cy="6836569"/>
          </a:xfrm>
          <a:prstGeom prst="rect">
            <a:avLst/>
          </a:prstGeom>
        </p:spPr>
      </p:pic>
    </p:spTree>
    <p:extLst>
      <p:ext uri="{BB962C8B-B14F-4D97-AF65-F5344CB8AC3E}">
        <p14:creationId xmlns:p14="http://schemas.microsoft.com/office/powerpoint/2010/main" val="1694832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120" y="640080"/>
            <a:ext cx="10268712" cy="3553968"/>
          </a:xfrm>
        </p:spPr>
        <p:txBody>
          <a:bodyPr>
            <a:noAutofit/>
          </a:bodyPr>
          <a:lstStyle/>
          <a:p>
            <a:r>
              <a:rPr lang="en-GB" sz="4000" cap="none" dirty="0" smtClean="0"/>
              <a:t>Last year, we consulted with parents about our RSE curriculum.  </a:t>
            </a:r>
            <a:br>
              <a:rPr lang="en-GB" sz="4000" cap="none" dirty="0" smtClean="0"/>
            </a:br>
            <a:r>
              <a:rPr lang="en-GB" sz="4000" cap="none" dirty="0"/>
              <a:t/>
            </a:r>
            <a:br>
              <a:rPr lang="en-GB" sz="4000" cap="none" dirty="0"/>
            </a:br>
            <a:r>
              <a:rPr lang="en-GB" sz="4000" cap="none" dirty="0" smtClean="0"/>
              <a:t>Thank you for your opinions and support.  </a:t>
            </a:r>
            <a:br>
              <a:rPr lang="en-GB" sz="4000" cap="none" dirty="0" smtClean="0"/>
            </a:br>
            <a:r>
              <a:rPr lang="en-GB" sz="4000" cap="none" dirty="0" smtClean="0"/>
              <a:t/>
            </a:r>
            <a:br>
              <a:rPr lang="en-GB" sz="4000" cap="none" dirty="0" smtClean="0"/>
            </a:br>
            <a:r>
              <a:rPr lang="en-GB" sz="4000" cap="none" dirty="0" smtClean="0"/>
              <a:t>They were all taken into account when crafting our curriculum.</a:t>
            </a:r>
            <a:endParaRPr lang="en-GB" sz="4000" cap="none" dirty="0"/>
          </a:p>
        </p:txBody>
      </p:sp>
    </p:spTree>
    <p:extLst>
      <p:ext uri="{BB962C8B-B14F-4D97-AF65-F5344CB8AC3E}">
        <p14:creationId xmlns:p14="http://schemas.microsoft.com/office/powerpoint/2010/main" val="4052039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A1856-2AF3-8F4D-9B12-8C5D01CDD154}"/>
              </a:ext>
            </a:extLst>
          </p:cNvPr>
          <p:cNvSpPr>
            <a:spLocks noGrp="1"/>
          </p:cNvSpPr>
          <p:nvPr>
            <p:ph type="title"/>
          </p:nvPr>
        </p:nvSpPr>
        <p:spPr/>
        <p:txBody>
          <a:bodyPr>
            <a:noAutofit/>
          </a:bodyPr>
          <a:lstStyle/>
          <a:p>
            <a:r>
              <a:rPr lang="en-GB" sz="3200" cap="none" dirty="0"/>
              <a:t>Parents have always been able to withdraw their children from any non-statutory content taught at school.  Some of this content is now statutory, so parents cannot withdraw their child from that lesson/s</a:t>
            </a:r>
          </a:p>
        </p:txBody>
      </p:sp>
      <p:sp>
        <p:nvSpPr>
          <p:cNvPr id="3" name="Content Placeholder 2">
            <a:extLst>
              <a:ext uri="{FF2B5EF4-FFF2-40B4-BE49-F238E27FC236}">
                <a16:creationId xmlns:a16="http://schemas.microsoft.com/office/drawing/2014/main" id="{E75E2536-0DB8-DE4E-AAD3-79E930F447BD}"/>
              </a:ext>
            </a:extLst>
          </p:cNvPr>
          <p:cNvSpPr>
            <a:spLocks noGrp="1"/>
          </p:cNvSpPr>
          <p:nvPr>
            <p:ph idx="1"/>
          </p:nvPr>
        </p:nvSpPr>
        <p:spPr>
          <a:xfrm>
            <a:off x="960120" y="2587752"/>
            <a:ext cx="10268712" cy="4270248"/>
          </a:xfrm>
        </p:spPr>
        <p:txBody>
          <a:bodyPr>
            <a:normAutofit/>
          </a:bodyPr>
          <a:lstStyle/>
          <a:p>
            <a:r>
              <a:rPr lang="en-GB" sz="2800" dirty="0"/>
              <a:t>‘Intercourse and Conception’ is non-statutory and some parents may choose to withdraw their child from this lesson.</a:t>
            </a:r>
          </a:p>
          <a:p>
            <a:endParaRPr lang="en-GB" sz="2800" dirty="0"/>
          </a:p>
        </p:txBody>
      </p:sp>
      <p:sp>
        <p:nvSpPr>
          <p:cNvPr id="4" name="Rectangle 3">
            <a:extLst>
              <a:ext uri="{FF2B5EF4-FFF2-40B4-BE49-F238E27FC236}">
                <a16:creationId xmlns:a16="http://schemas.microsoft.com/office/drawing/2014/main" id="{C9C233BC-E036-BC4E-80C6-D69959BCC9BB}"/>
              </a:ext>
            </a:extLst>
          </p:cNvPr>
          <p:cNvSpPr/>
          <p:nvPr/>
        </p:nvSpPr>
        <p:spPr>
          <a:xfrm>
            <a:off x="304614" y="3869907"/>
            <a:ext cx="11579724"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000" b="1" dirty="0">
                <a:solidFill>
                  <a:srgbClr val="000000"/>
                </a:solidFill>
              </a:rPr>
              <a:t>From September 2020</a:t>
            </a:r>
          </a:p>
          <a:p>
            <a:pPr marL="285750" indent="-285750">
              <a:buFont typeface="Arial" panose="020B0604020202020204" pitchFamily="34" charset="0"/>
              <a:buChar char="•"/>
            </a:pPr>
            <a:r>
              <a:rPr lang="en-GB" sz="2000" dirty="0">
                <a:solidFill>
                  <a:srgbClr val="000000"/>
                </a:solidFill>
              </a:rPr>
              <a:t>Parents will not be able to withdraw their child from any aspect of Relationships Education or Health Education.</a:t>
            </a:r>
          </a:p>
          <a:p>
            <a:pPr marL="285750" indent="-285750">
              <a:buFont typeface="Arial" panose="020B0604020202020204" pitchFamily="34" charset="0"/>
              <a:buChar char="•"/>
            </a:pPr>
            <a:r>
              <a:rPr lang="en-GB" sz="2000" dirty="0">
                <a:solidFill>
                  <a:srgbClr val="000000"/>
                </a:solidFill>
              </a:rPr>
              <a:t>Parents will be able to withdraw their child (following discussion with the school) from </a:t>
            </a:r>
            <a:r>
              <a:rPr lang="en-GB" sz="2000" b="1" dirty="0">
                <a:solidFill>
                  <a:srgbClr val="000000"/>
                </a:solidFill>
              </a:rPr>
              <a:t>any or all aspects of Sex Education</a:t>
            </a:r>
            <a:r>
              <a:rPr lang="en-GB" sz="2000" dirty="0">
                <a:solidFill>
                  <a:srgbClr val="000000"/>
                </a:solidFill>
              </a:rPr>
              <a:t>, other than those which are part of the science curriculum, up to and until three terms before the age of 16.</a:t>
            </a:r>
          </a:p>
        </p:txBody>
      </p:sp>
    </p:spTree>
    <p:extLst>
      <p:ext uri="{BB962C8B-B14F-4D97-AF65-F5344CB8AC3E}">
        <p14:creationId xmlns:p14="http://schemas.microsoft.com/office/powerpoint/2010/main" val="361160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5330" y="2132422"/>
            <a:ext cx="3595354" cy="2114914"/>
          </a:xfrm>
          <a:prstGeom prst="rect">
            <a:avLst/>
          </a:prstGeom>
        </p:spPr>
      </p:pic>
      <p:sp>
        <p:nvSpPr>
          <p:cNvPr id="3" name="Rectangle 2"/>
          <p:cNvSpPr/>
          <p:nvPr/>
        </p:nvSpPr>
        <p:spPr>
          <a:xfrm>
            <a:off x="191192" y="4570501"/>
            <a:ext cx="4877285"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3200" b="1" i="1" dirty="0"/>
              <a:t>Search ‘RSE FAQ’ on GOV.UK</a:t>
            </a:r>
          </a:p>
        </p:txBody>
      </p:sp>
      <p:pic>
        <p:nvPicPr>
          <p:cNvPr id="4" name="Picture 3"/>
          <p:cNvPicPr>
            <a:picLocks noChangeAspect="1"/>
          </p:cNvPicPr>
          <p:nvPr/>
        </p:nvPicPr>
        <p:blipFill>
          <a:blip r:embed="rId3"/>
          <a:stretch>
            <a:fillRect/>
          </a:stretch>
        </p:blipFill>
        <p:spPr>
          <a:xfrm>
            <a:off x="5068477" y="2011644"/>
            <a:ext cx="6837751" cy="1795081"/>
          </a:xfrm>
          <a:prstGeom prst="rect">
            <a:avLst/>
          </a:prstGeom>
        </p:spPr>
      </p:pic>
      <p:sp>
        <p:nvSpPr>
          <p:cNvPr id="5" name="Rectangle 4"/>
          <p:cNvSpPr/>
          <p:nvPr/>
        </p:nvSpPr>
        <p:spPr>
          <a:xfrm>
            <a:off x="5500878" y="4570502"/>
            <a:ext cx="6691122" cy="107721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3200" b="1" i="1" dirty="0"/>
              <a:t>Search ‘RSE Parent Guide’ on GOV.UK</a:t>
            </a:r>
          </a:p>
        </p:txBody>
      </p:sp>
      <p:sp>
        <p:nvSpPr>
          <p:cNvPr id="6" name="TextBox 5"/>
          <p:cNvSpPr txBox="1"/>
          <p:nvPr/>
        </p:nvSpPr>
        <p:spPr>
          <a:xfrm>
            <a:off x="2955508" y="432261"/>
            <a:ext cx="6931442" cy="769441"/>
          </a:xfrm>
          <a:prstGeom prst="rect">
            <a:avLst/>
          </a:prstGeom>
          <a:noFill/>
        </p:spPr>
        <p:txBody>
          <a:bodyPr wrap="square" rtlCol="0">
            <a:spAutoFit/>
          </a:bodyPr>
          <a:lstStyle/>
          <a:p>
            <a:pPr algn="ctr"/>
            <a:r>
              <a:rPr lang="en-US" sz="4400" b="1" dirty="0"/>
              <a:t>For more information:</a:t>
            </a:r>
            <a:endParaRPr lang="en-GB" sz="4400" b="1" dirty="0"/>
          </a:p>
        </p:txBody>
      </p:sp>
    </p:spTree>
    <p:extLst>
      <p:ext uri="{BB962C8B-B14F-4D97-AF65-F5344CB8AC3E}">
        <p14:creationId xmlns:p14="http://schemas.microsoft.com/office/powerpoint/2010/main" val="1958372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18799"/>
            <a:ext cx="9144000" cy="1122073"/>
          </a:xfrm>
        </p:spPr>
        <p:txBody>
          <a:bodyPr>
            <a:normAutofit fontScale="90000"/>
          </a:bodyPr>
          <a:lstStyle/>
          <a:p>
            <a:r>
              <a:rPr lang="en-GB" dirty="0"/>
              <a:t>What is </a:t>
            </a:r>
            <a:r>
              <a:rPr lang="en-GB" dirty="0">
                <a:solidFill>
                  <a:srgbClr val="7030A0"/>
                </a:solidFill>
              </a:rPr>
              <a:t>R</a:t>
            </a:r>
            <a:r>
              <a:rPr lang="en-GB" dirty="0">
                <a:solidFill>
                  <a:srgbClr val="FF0000"/>
                </a:solidFill>
              </a:rPr>
              <a:t>S</a:t>
            </a:r>
            <a:r>
              <a:rPr lang="en-GB" dirty="0"/>
              <a:t>E?</a:t>
            </a:r>
          </a:p>
        </p:txBody>
      </p:sp>
      <p:sp>
        <p:nvSpPr>
          <p:cNvPr id="6" name="TextBox 5"/>
          <p:cNvSpPr txBox="1"/>
          <p:nvPr/>
        </p:nvSpPr>
        <p:spPr>
          <a:xfrm>
            <a:off x="6940551" y="4422586"/>
            <a:ext cx="5051152" cy="584775"/>
          </a:xfrm>
          <a:prstGeom prst="rect">
            <a:avLst/>
          </a:prstGeom>
          <a:noFill/>
        </p:spPr>
        <p:txBody>
          <a:bodyPr wrap="square" lIns="91440" tIns="45720" rIns="91440" bIns="45720" rtlCol="0" anchor="t">
            <a:spAutoFit/>
          </a:bodyPr>
          <a:lstStyle/>
          <a:p>
            <a:endParaRPr lang="en-GB" sz="3200" i="1" dirty="0">
              <a:solidFill>
                <a:srgbClr val="FF0000"/>
              </a:solidFill>
            </a:endParaRPr>
          </a:p>
        </p:txBody>
      </p:sp>
      <p:graphicFrame>
        <p:nvGraphicFramePr>
          <p:cNvPr id="5" name="Table 6">
            <a:extLst>
              <a:ext uri="{FF2B5EF4-FFF2-40B4-BE49-F238E27FC236}">
                <a16:creationId xmlns:a16="http://schemas.microsoft.com/office/drawing/2014/main" id="{D1AD9A3C-0B1F-B00C-8A3F-BC363C13C173}"/>
              </a:ext>
            </a:extLst>
          </p:cNvPr>
          <p:cNvGraphicFramePr>
            <a:graphicFrameLocks noGrp="1"/>
          </p:cNvGraphicFramePr>
          <p:nvPr>
            <p:extLst>
              <p:ext uri="{D42A27DB-BD31-4B8C-83A1-F6EECF244321}">
                <p14:modId xmlns:p14="http://schemas.microsoft.com/office/powerpoint/2010/main" val="4257744431"/>
              </p:ext>
            </p:extLst>
          </p:nvPr>
        </p:nvGraphicFramePr>
        <p:xfrm>
          <a:off x="404812" y="1381125"/>
          <a:ext cx="11097148" cy="5388492"/>
        </p:xfrm>
        <a:graphic>
          <a:graphicData uri="http://schemas.openxmlformats.org/drawingml/2006/table">
            <a:tbl>
              <a:tblPr firstRow="1" bandRow="1">
                <a:tableStyleId>{5C22544A-7EE6-4342-B048-85BDC9FD1C3A}</a:tableStyleId>
              </a:tblPr>
              <a:tblGrid>
                <a:gridCol w="5988843">
                  <a:extLst>
                    <a:ext uri="{9D8B030D-6E8A-4147-A177-3AD203B41FA5}">
                      <a16:colId xmlns:a16="http://schemas.microsoft.com/office/drawing/2014/main" val="941336885"/>
                    </a:ext>
                  </a:extLst>
                </a:gridCol>
                <a:gridCol w="5108305">
                  <a:extLst>
                    <a:ext uri="{9D8B030D-6E8A-4147-A177-3AD203B41FA5}">
                      <a16:colId xmlns:a16="http://schemas.microsoft.com/office/drawing/2014/main" val="124234604"/>
                    </a:ext>
                  </a:extLst>
                </a:gridCol>
              </a:tblGrid>
              <a:tr h="621987">
                <a:tc>
                  <a:txBody>
                    <a:bodyPr/>
                    <a:lstStyle/>
                    <a:p>
                      <a:pPr lvl="0" algn="ctr">
                        <a:buNone/>
                      </a:pPr>
                      <a:r>
                        <a:rPr lang="en-US" sz="3600" b="0" i="0" u="none" strike="noStrike" noProof="0" dirty="0">
                          <a:solidFill>
                            <a:srgbClr val="7030A0"/>
                          </a:solidFill>
                          <a:latin typeface="Franklin Gothic Medium"/>
                        </a:rPr>
                        <a:t>RELATIONSHIPS</a:t>
                      </a:r>
                      <a:endParaRPr lang="en-US" sz="3600">
                        <a:solidFill>
                          <a:srgbClr val="7030A0"/>
                        </a:solidFill>
                      </a:endParaRPr>
                    </a:p>
                  </a:txBody>
                  <a:tcPr/>
                </a:tc>
                <a:tc>
                  <a:txBody>
                    <a:bodyPr/>
                    <a:lstStyle/>
                    <a:p>
                      <a:pPr algn="ctr"/>
                      <a:r>
                        <a:rPr lang="en-US" sz="3600" dirty="0">
                          <a:solidFill>
                            <a:srgbClr val="FF0000"/>
                          </a:solidFill>
                        </a:rPr>
                        <a:t>SEX</a:t>
                      </a:r>
                    </a:p>
                  </a:txBody>
                  <a:tcPr/>
                </a:tc>
                <a:extLst>
                  <a:ext uri="{0D108BD9-81ED-4DB2-BD59-A6C34878D82A}">
                    <a16:rowId xmlns:a16="http://schemas.microsoft.com/office/drawing/2014/main" val="954933834"/>
                  </a:ext>
                </a:extLst>
              </a:tr>
              <a:tr h="806280">
                <a:tc>
                  <a:txBody>
                    <a:bodyPr/>
                    <a:lstStyle/>
                    <a:p>
                      <a:pPr marL="0" marR="0" lvl="0" indent="0" algn="ctr">
                        <a:lnSpc>
                          <a:spcPct val="100000"/>
                        </a:lnSpc>
                        <a:spcBef>
                          <a:spcPts val="0"/>
                        </a:spcBef>
                        <a:spcAft>
                          <a:spcPts val="0"/>
                        </a:spcAft>
                        <a:buNone/>
                      </a:pPr>
                      <a:r>
                        <a:rPr lang="en-GB" sz="2400" b="0" i="1" u="none" strike="noStrike" noProof="0" dirty="0">
                          <a:solidFill>
                            <a:srgbClr val="7030A0"/>
                          </a:solidFill>
                          <a:latin typeface="Franklin Gothic Medium"/>
                        </a:rPr>
                        <a:t>Ways to help build and maintain caring friendships</a:t>
                      </a:r>
                      <a:endParaRPr lang="en-US" sz="2400" b="0" i="0" u="none" strike="noStrike" noProof="0">
                        <a:solidFill>
                          <a:srgbClr val="7030A0"/>
                        </a:solidFill>
                        <a:latin typeface="Franklin Gothic Medium"/>
                      </a:endParaRPr>
                    </a:p>
                  </a:txBody>
                  <a:tcPr/>
                </a:tc>
                <a:tc>
                  <a:txBody>
                    <a:bodyPr/>
                    <a:lstStyle/>
                    <a:p>
                      <a:pPr lvl="0" algn="ctr">
                        <a:buNone/>
                      </a:pPr>
                      <a:r>
                        <a:rPr lang="en-US" sz="2400" dirty="0">
                          <a:solidFill>
                            <a:srgbClr val="FF0000"/>
                          </a:solidFill>
                        </a:rPr>
                        <a:t>CONCEPTION – ONE LESSON IN YEAR 6 </a:t>
                      </a:r>
                      <a:endParaRPr lang="en-US" sz="2400" b="1">
                        <a:solidFill>
                          <a:srgbClr val="FF0000"/>
                        </a:solidFill>
                      </a:endParaRPr>
                    </a:p>
                  </a:txBody>
                  <a:tcPr/>
                </a:tc>
                <a:extLst>
                  <a:ext uri="{0D108BD9-81ED-4DB2-BD59-A6C34878D82A}">
                    <a16:rowId xmlns:a16="http://schemas.microsoft.com/office/drawing/2014/main" val="1008319048"/>
                  </a:ext>
                </a:extLst>
              </a:tr>
              <a:tr h="771725">
                <a:tc>
                  <a:txBody>
                    <a:bodyPr/>
                    <a:lstStyle/>
                    <a:p>
                      <a:pPr lvl="0" algn="ctr">
                        <a:lnSpc>
                          <a:spcPct val="100000"/>
                        </a:lnSpc>
                        <a:spcBef>
                          <a:spcPts val="0"/>
                        </a:spcBef>
                        <a:spcAft>
                          <a:spcPts val="0"/>
                        </a:spcAft>
                        <a:buNone/>
                      </a:pPr>
                      <a:r>
                        <a:rPr lang="en-GB" sz="2400" b="0" i="1" u="none" strike="noStrike" noProof="0" dirty="0">
                          <a:solidFill>
                            <a:srgbClr val="7030A0"/>
                          </a:solidFill>
                          <a:latin typeface="Franklin Gothic Medium"/>
                        </a:rPr>
                        <a:t>Anti-bullying</a:t>
                      </a:r>
                      <a:endParaRPr lang="en-US" sz="2400" b="0" i="0" u="none" strike="noStrike" noProof="0">
                        <a:solidFill>
                          <a:srgbClr val="7030A0"/>
                        </a:solidFill>
                        <a:latin typeface="Franklin Gothic Medium"/>
                      </a:endParaRPr>
                    </a:p>
                  </a:txBody>
                  <a:tcPr/>
                </a:tc>
                <a:tc>
                  <a:txBody>
                    <a:bodyPr/>
                    <a:lstStyle/>
                    <a:p>
                      <a:pPr lvl="0" algn="ctr">
                        <a:lnSpc>
                          <a:spcPct val="100000"/>
                        </a:lnSpc>
                        <a:spcBef>
                          <a:spcPts val="0"/>
                        </a:spcBef>
                        <a:spcAft>
                          <a:spcPts val="0"/>
                        </a:spcAft>
                        <a:buNone/>
                      </a:pPr>
                      <a:r>
                        <a:rPr lang="en-US" sz="2800" b="1" i="0" u="sng" strike="noStrike" noProof="0" dirty="0">
                          <a:solidFill>
                            <a:srgbClr val="FF0000"/>
                          </a:solidFill>
                          <a:latin typeface="Franklin Gothic Medium"/>
                        </a:rPr>
                        <a:t>PARENTS CAN WITHDRAW</a:t>
                      </a:r>
                      <a:endParaRPr lang="en-US" sz="2800" b="0" i="0" u="sng" strike="noStrike" noProof="0" dirty="0">
                        <a:latin typeface="Franklin Gothic Medium"/>
                      </a:endParaRPr>
                    </a:p>
                    <a:p>
                      <a:pPr lvl="0">
                        <a:buNone/>
                      </a:pPr>
                      <a:endParaRPr lang="en-US" dirty="0"/>
                    </a:p>
                  </a:txBody>
                  <a:tcPr/>
                </a:tc>
                <a:extLst>
                  <a:ext uri="{0D108BD9-81ED-4DB2-BD59-A6C34878D82A}">
                    <a16:rowId xmlns:a16="http://schemas.microsoft.com/office/drawing/2014/main" val="2683421483"/>
                  </a:ext>
                </a:extLst>
              </a:tr>
              <a:tr h="483768">
                <a:tc>
                  <a:txBody>
                    <a:bodyPr/>
                    <a:lstStyle/>
                    <a:p>
                      <a:pPr lvl="0" algn="ctr">
                        <a:buNone/>
                      </a:pPr>
                      <a:r>
                        <a:rPr lang="en-US" sz="2400" b="0" i="1" u="none" strike="noStrike" noProof="0" dirty="0">
                          <a:solidFill>
                            <a:srgbClr val="7030A0"/>
                          </a:solidFill>
                          <a:latin typeface="Franklin Gothic Medium"/>
                        </a:rPr>
                        <a:t>Families and people who care for me</a:t>
                      </a:r>
                      <a:endParaRPr lang="en-US" sz="2400">
                        <a:solidFill>
                          <a:srgbClr val="7030A0"/>
                        </a:solidFill>
                      </a:endParaRPr>
                    </a:p>
                  </a:txBody>
                  <a:tcPr/>
                </a:tc>
                <a:tc>
                  <a:txBody>
                    <a:bodyPr/>
                    <a:lstStyle/>
                    <a:p>
                      <a:endParaRPr lang="en-US"/>
                    </a:p>
                  </a:txBody>
                  <a:tcPr/>
                </a:tc>
                <a:extLst>
                  <a:ext uri="{0D108BD9-81ED-4DB2-BD59-A6C34878D82A}">
                    <a16:rowId xmlns:a16="http://schemas.microsoft.com/office/drawing/2014/main" val="2749446538"/>
                  </a:ext>
                </a:extLst>
              </a:tr>
              <a:tr h="483768">
                <a:tc>
                  <a:txBody>
                    <a:bodyPr/>
                    <a:lstStyle/>
                    <a:p>
                      <a:pPr lvl="0" algn="ctr">
                        <a:lnSpc>
                          <a:spcPct val="100000"/>
                        </a:lnSpc>
                        <a:spcBef>
                          <a:spcPts val="0"/>
                        </a:spcBef>
                        <a:spcAft>
                          <a:spcPts val="0"/>
                        </a:spcAft>
                        <a:buNone/>
                      </a:pPr>
                      <a:r>
                        <a:rPr lang="en-GB" sz="2400" b="0" i="1" u="none" strike="noStrike" noProof="0" dirty="0">
                          <a:solidFill>
                            <a:srgbClr val="7030A0"/>
                          </a:solidFill>
                          <a:latin typeface="Franklin Gothic Medium"/>
                        </a:rPr>
                        <a:t>Showing respect</a:t>
                      </a:r>
                      <a:endParaRPr lang="en-US" sz="2400" b="0" i="0" u="none" strike="noStrike" noProof="0">
                        <a:solidFill>
                          <a:srgbClr val="7030A0"/>
                        </a:solidFill>
                        <a:latin typeface="Franklin Gothic Medium"/>
                      </a:endParaRPr>
                    </a:p>
                  </a:txBody>
                  <a:tcPr/>
                </a:tc>
                <a:tc>
                  <a:txBody>
                    <a:bodyPr/>
                    <a:lstStyle/>
                    <a:p>
                      <a:endParaRPr lang="en-US"/>
                    </a:p>
                  </a:txBody>
                  <a:tcPr/>
                </a:tc>
                <a:extLst>
                  <a:ext uri="{0D108BD9-81ED-4DB2-BD59-A6C34878D82A}">
                    <a16:rowId xmlns:a16="http://schemas.microsoft.com/office/drawing/2014/main" val="4278689994"/>
                  </a:ext>
                </a:extLst>
              </a:tr>
              <a:tr h="483768">
                <a:tc>
                  <a:txBody>
                    <a:bodyPr/>
                    <a:lstStyle/>
                    <a:p>
                      <a:pPr lvl="0" algn="ctr">
                        <a:lnSpc>
                          <a:spcPct val="100000"/>
                        </a:lnSpc>
                        <a:spcBef>
                          <a:spcPts val="0"/>
                        </a:spcBef>
                        <a:spcAft>
                          <a:spcPts val="0"/>
                        </a:spcAft>
                        <a:buNone/>
                      </a:pPr>
                      <a:r>
                        <a:rPr lang="en-GB" sz="2400" b="0" i="1" u="none" strike="noStrike" noProof="0" dirty="0">
                          <a:solidFill>
                            <a:srgbClr val="7030A0"/>
                          </a:solidFill>
                          <a:latin typeface="Franklin Gothic Medium"/>
                        </a:rPr>
                        <a:t>E-safety</a:t>
                      </a:r>
                      <a:endParaRPr lang="en-US" sz="2400" b="0" i="0" u="none" strike="noStrike" noProof="0">
                        <a:solidFill>
                          <a:srgbClr val="7030A0"/>
                        </a:solidFill>
                        <a:latin typeface="Franklin Gothic Medium"/>
                      </a:endParaRPr>
                    </a:p>
                  </a:txBody>
                  <a:tcPr/>
                </a:tc>
                <a:tc>
                  <a:txBody>
                    <a:bodyPr/>
                    <a:lstStyle/>
                    <a:p>
                      <a:endParaRPr lang="en-US"/>
                    </a:p>
                  </a:txBody>
                  <a:tcPr/>
                </a:tc>
                <a:extLst>
                  <a:ext uri="{0D108BD9-81ED-4DB2-BD59-A6C34878D82A}">
                    <a16:rowId xmlns:a16="http://schemas.microsoft.com/office/drawing/2014/main" val="2409353982"/>
                  </a:ext>
                </a:extLst>
              </a:tr>
              <a:tr h="840834">
                <a:tc>
                  <a:txBody>
                    <a:bodyPr/>
                    <a:lstStyle/>
                    <a:p>
                      <a:pPr lvl="0" algn="ctr">
                        <a:lnSpc>
                          <a:spcPct val="100000"/>
                        </a:lnSpc>
                        <a:spcBef>
                          <a:spcPts val="0"/>
                        </a:spcBef>
                        <a:spcAft>
                          <a:spcPts val="0"/>
                        </a:spcAft>
                        <a:buNone/>
                      </a:pPr>
                      <a:r>
                        <a:rPr lang="en-GB" sz="2400" b="0" i="1" u="none" strike="noStrike" noProof="0" dirty="0">
                          <a:solidFill>
                            <a:srgbClr val="7030A0"/>
                          </a:solidFill>
                          <a:latin typeface="Franklin Gothic Medium"/>
                        </a:rPr>
                        <a:t>Being safe, like the difference between appropriate and inappropriate touch</a:t>
                      </a:r>
                      <a:endParaRPr lang="en-US" sz="2400" b="0" i="0" u="none" strike="noStrike" noProof="0">
                        <a:solidFill>
                          <a:srgbClr val="7030A0"/>
                        </a:solidFill>
                        <a:latin typeface="Franklin Gothic Medium"/>
                      </a:endParaRPr>
                    </a:p>
                  </a:txBody>
                  <a:tcPr/>
                </a:tc>
                <a:tc>
                  <a:txBody>
                    <a:bodyPr/>
                    <a:lstStyle/>
                    <a:p>
                      <a:endParaRPr lang="en-US"/>
                    </a:p>
                  </a:txBody>
                  <a:tcPr/>
                </a:tc>
                <a:extLst>
                  <a:ext uri="{0D108BD9-81ED-4DB2-BD59-A6C34878D82A}">
                    <a16:rowId xmlns:a16="http://schemas.microsoft.com/office/drawing/2014/main" val="1010853135"/>
                  </a:ext>
                </a:extLst>
              </a:tr>
              <a:tr h="840834">
                <a:tc>
                  <a:txBody>
                    <a:bodyPr/>
                    <a:lstStyle/>
                    <a:p>
                      <a:pPr lvl="0" algn="ctr">
                        <a:lnSpc>
                          <a:spcPct val="100000"/>
                        </a:lnSpc>
                        <a:spcBef>
                          <a:spcPts val="0"/>
                        </a:spcBef>
                        <a:spcAft>
                          <a:spcPts val="0"/>
                        </a:spcAft>
                        <a:buNone/>
                      </a:pPr>
                      <a:r>
                        <a:rPr lang="en-GB" sz="3200" b="1" i="0" u="sng" strike="noStrike" noProof="0" dirty="0">
                          <a:solidFill>
                            <a:srgbClr val="7030A0"/>
                          </a:solidFill>
                          <a:latin typeface="Franklin Gothic Medium"/>
                        </a:rPr>
                        <a:t>PARENTS CAN'T WITHDRAW</a:t>
                      </a:r>
                    </a:p>
                  </a:txBody>
                  <a:tcPr/>
                </a:tc>
                <a:tc>
                  <a:txBody>
                    <a:bodyPr/>
                    <a:lstStyle/>
                    <a:p>
                      <a:pPr lvl="0">
                        <a:buNone/>
                      </a:pPr>
                      <a:endParaRPr lang="en-US" dirty="0"/>
                    </a:p>
                  </a:txBody>
                  <a:tcPr/>
                </a:tc>
                <a:extLst>
                  <a:ext uri="{0D108BD9-81ED-4DB2-BD59-A6C34878D82A}">
                    <a16:rowId xmlns:a16="http://schemas.microsoft.com/office/drawing/2014/main" val="1296802170"/>
                  </a:ext>
                </a:extLst>
              </a:tr>
            </a:tbl>
          </a:graphicData>
        </a:graphic>
      </p:graphicFrame>
    </p:spTree>
    <p:extLst>
      <p:ext uri="{BB962C8B-B14F-4D97-AF65-F5344CB8AC3E}">
        <p14:creationId xmlns:p14="http://schemas.microsoft.com/office/powerpoint/2010/main" val="619551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JuxtaposeVTI">
  <a:themeElements>
    <a:clrScheme name="AnalogousFromLightSeedLeftStep">
      <a:dk1>
        <a:srgbClr val="000000"/>
      </a:dk1>
      <a:lt1>
        <a:srgbClr val="FFFFFF"/>
      </a:lt1>
      <a:dk2>
        <a:srgbClr val="263B22"/>
      </a:dk2>
      <a:lt2>
        <a:srgbClr val="E8E5E2"/>
      </a:lt2>
      <a:accent1>
        <a:srgbClr val="88A4BF"/>
      </a:accent1>
      <a:accent2>
        <a:srgbClr val="77ABAF"/>
      </a:accent2>
      <a:accent3>
        <a:srgbClr val="81AA9C"/>
      </a:accent3>
      <a:accent4>
        <a:srgbClr val="78AF84"/>
      </a:accent4>
      <a:accent5>
        <a:srgbClr val="88AA81"/>
      </a:accent5>
      <a:accent6>
        <a:srgbClr val="93A973"/>
      </a:accent6>
      <a:hlink>
        <a:srgbClr val="9E7D5E"/>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E26D0114316A46AC0AAC6392A3AC83" ma:contentTypeVersion="12" ma:contentTypeDescription="Create a new document." ma:contentTypeScope="" ma:versionID="7768f511139c9a564f896f2ed8c54baa">
  <xsd:schema xmlns:xsd="http://www.w3.org/2001/XMLSchema" xmlns:xs="http://www.w3.org/2001/XMLSchema" xmlns:p="http://schemas.microsoft.com/office/2006/metadata/properties" xmlns:ns3="0143e591-165c-412f-a785-fb45abd0392a" xmlns:ns4="3ca89b7a-6cd9-4fe8-b790-dae05515e99e" targetNamespace="http://schemas.microsoft.com/office/2006/metadata/properties" ma:root="true" ma:fieldsID="b3561f3665f03208b00d9beb9ea40006" ns3:_="" ns4:_="">
    <xsd:import namespace="0143e591-165c-412f-a785-fb45abd0392a"/>
    <xsd:import namespace="3ca89b7a-6cd9-4fe8-b790-dae05515e99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43e591-165c-412f-a785-fb45abd039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a89b7a-6cd9-4fe8-b790-dae05515e9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A507E3-D4E3-42A9-AA87-1988C27DF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43e591-165c-412f-a785-fb45abd0392a"/>
    <ds:schemaRef ds:uri="3ca89b7a-6cd9-4fe8-b790-dae05515e9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D647E5-8739-4C85-912A-4BAB4298B26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3ca89b7a-6cd9-4fe8-b790-dae05515e99e"/>
    <ds:schemaRef ds:uri="0143e591-165c-412f-a785-fb45abd0392a"/>
    <ds:schemaRef ds:uri="http://www.w3.org/XML/1998/namespace"/>
    <ds:schemaRef ds:uri="http://purl.org/dc/dcmitype/"/>
  </ds:schemaRefs>
</ds:datastoreItem>
</file>

<file path=customXml/itemProps3.xml><?xml version="1.0" encoding="utf-8"?>
<ds:datastoreItem xmlns:ds="http://schemas.openxmlformats.org/officeDocument/2006/customXml" ds:itemID="{63404BC4-7F63-4268-BF90-37B6DDEA04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3036</TotalTime>
  <Words>1217</Words>
  <Application>Microsoft Office PowerPoint</Application>
  <PresentationFormat>Widescreen</PresentationFormat>
  <Paragraphs>128</Paragraphs>
  <Slides>24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Comic Sans MS</vt:lpstr>
      <vt:lpstr>Franklin Gothic Book</vt:lpstr>
      <vt:lpstr>Franklin Gothic Demi Cond</vt:lpstr>
      <vt:lpstr>Franklin Gothic Medium</vt:lpstr>
      <vt:lpstr>Wingdings</vt:lpstr>
      <vt:lpstr>JuxtaposeVTI</vt:lpstr>
      <vt:lpstr>Parent information session: PSHE, including RSE </vt:lpstr>
      <vt:lpstr>Aims during this session</vt:lpstr>
      <vt:lpstr>What is pshe?</vt:lpstr>
      <vt:lpstr>What is Rse?</vt:lpstr>
      <vt:lpstr>PowerPoint Presentation</vt:lpstr>
      <vt:lpstr>Last year, we consulted with parents about our RSE curriculum.    Thank you for your opinions and support.    They were all taken into account when crafting our curriculum.</vt:lpstr>
      <vt:lpstr>Parents have always been able to withdraw their children from any non-statutory content taught at school.  Some of this content is now statutory, so parents cannot withdraw their child from that lesson/s</vt:lpstr>
      <vt:lpstr>PowerPoint Presentation</vt:lpstr>
      <vt:lpstr>What is RSE?</vt:lpstr>
      <vt:lpstr>KS1- Science </vt:lpstr>
      <vt:lpstr>Year 2- PSHE</vt:lpstr>
      <vt:lpstr>Year 3- pshe</vt:lpstr>
      <vt:lpstr>Year 4- pshe</vt:lpstr>
      <vt:lpstr>Year 4- pshe</vt:lpstr>
      <vt:lpstr>Year 5- science</vt:lpstr>
      <vt:lpstr>Year 5- pshe</vt:lpstr>
      <vt:lpstr>Year 6- PSHE</vt:lpstr>
      <vt:lpstr>Mixed-aged classes</vt:lpstr>
      <vt:lpstr>Mixed-aged classes- pshe</vt:lpstr>
      <vt:lpstr>PowerPoint Presentation</vt:lpstr>
      <vt:lpstr>Vocabulary</vt:lpstr>
      <vt:lpstr>What if another child asks something inappropriate?</vt:lpstr>
      <vt:lpstr>What support can we offer parents/ carers?</vt:lpstr>
      <vt:lpstr>Any 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Parental Engagement: PSHE, including RSE</dc:title>
  <dc:creator>Lauren O'Brien</dc:creator>
  <cp:lastModifiedBy>6055, head</cp:lastModifiedBy>
  <cp:revision>55</cp:revision>
  <dcterms:created xsi:type="dcterms:W3CDTF">2021-04-11T19:42:19Z</dcterms:created>
  <dcterms:modified xsi:type="dcterms:W3CDTF">2022-06-15T16:49:43Z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0x010100CFE26D0114316A46AC0AAC6392A3AC83</vt:lpwstr>
  </property>
</Properties>
</file>