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4" r:id="rId4"/>
  </p:sldMasterIdLst>
  <p:notesMasterIdLst>
    <p:notesMasterId r:id="rId20"/>
  </p:notesMasterIdLst>
  <p:sldIdLst>
    <p:sldId id="261" r:id="rId5"/>
    <p:sldId id="259" r:id="rId6"/>
    <p:sldId id="260" r:id="rId7"/>
    <p:sldId id="271" r:id="rId8"/>
    <p:sldId id="274" r:id="rId9"/>
    <p:sldId id="262" r:id="rId10"/>
    <p:sldId id="263" r:id="rId11"/>
    <p:sldId id="275" r:id="rId12"/>
    <p:sldId id="265" r:id="rId13"/>
    <p:sldId id="269" r:id="rId14"/>
    <p:sldId id="267" r:id="rId15"/>
    <p:sldId id="268" r:id="rId16"/>
    <p:sldId id="270" r:id="rId17"/>
    <p:sldId id="273"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AF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Bellusci" userId="b457da8d-b076-42d5-8707-be223d121c2e" providerId="ADAL" clId="{ED91F673-3341-41C6-B4BA-8230CA07E317}"/>
    <pc:docChg chg="undo custSel addSld delSld modSld">
      <pc:chgData name="Sophie Bellusci" userId="b457da8d-b076-42d5-8707-be223d121c2e" providerId="ADAL" clId="{ED91F673-3341-41C6-B4BA-8230CA07E317}" dt="2026-09-24T18:58:44.267" v="1036" actId="20577"/>
      <pc:docMkLst>
        <pc:docMk/>
      </pc:docMkLst>
      <pc:sldChg chg="addSp delSp modSp mod">
        <pc:chgData name="Sophie Bellusci" userId="b457da8d-b076-42d5-8707-be223d121c2e" providerId="ADAL" clId="{ED91F673-3341-41C6-B4BA-8230CA07E317}" dt="2026-09-21T15:54:44.087" v="578" actId="14100"/>
        <pc:sldMkLst>
          <pc:docMk/>
          <pc:sldMk cId="1611494168" sldId="259"/>
        </pc:sldMkLst>
        <pc:spChg chg="mod">
          <ac:chgData name="Sophie Bellusci" userId="b457da8d-b076-42d5-8707-be223d121c2e" providerId="ADAL" clId="{ED91F673-3341-41C6-B4BA-8230CA07E317}" dt="2026-09-21T15:54:44.087" v="578" actId="14100"/>
          <ac:spMkLst>
            <pc:docMk/>
            <pc:sldMk cId="1611494168" sldId="259"/>
            <ac:spMk id="6" creationId="{01A4B372-0ECC-9048-FFA9-2F85556E5A01}"/>
          </ac:spMkLst>
        </pc:spChg>
        <pc:spChg chg="mod">
          <ac:chgData name="Sophie Bellusci" userId="b457da8d-b076-42d5-8707-be223d121c2e" providerId="ADAL" clId="{ED91F673-3341-41C6-B4BA-8230CA07E317}" dt="2026-09-21T15:49:09.824" v="515" actId="27636"/>
          <ac:spMkLst>
            <pc:docMk/>
            <pc:sldMk cId="1611494168" sldId="259"/>
            <ac:spMk id="8" creationId="{A0917602-DEF7-E560-E2C5-2A6A22E3245D}"/>
          </ac:spMkLst>
        </pc:spChg>
        <pc:picChg chg="add del">
          <ac:chgData name="Sophie Bellusci" userId="b457da8d-b076-42d5-8707-be223d121c2e" providerId="ADAL" clId="{ED91F673-3341-41C6-B4BA-8230CA07E317}" dt="2026-09-21T15:51:12.694" v="532"/>
          <ac:picMkLst>
            <pc:docMk/>
            <pc:sldMk cId="1611494168" sldId="259"/>
            <ac:picMk id="3" creationId="{BC6F35E0-BF54-4562-A100-84357B81C1B3}"/>
          </ac:picMkLst>
        </pc:picChg>
        <pc:picChg chg="add del mod">
          <ac:chgData name="Sophie Bellusci" userId="b457da8d-b076-42d5-8707-be223d121c2e" providerId="ADAL" clId="{ED91F673-3341-41C6-B4BA-8230CA07E317}" dt="2026-09-21T15:51:59.963" v="543" actId="478"/>
          <ac:picMkLst>
            <pc:docMk/>
            <pc:sldMk cId="1611494168" sldId="259"/>
            <ac:picMk id="7" creationId="{27D059F6-AEAA-4EB7-959F-89F1B9B44C87}"/>
          </ac:picMkLst>
        </pc:picChg>
      </pc:sldChg>
      <pc:sldChg chg="addSp delSp modSp mod delAnim modAnim">
        <pc:chgData name="Sophie Bellusci" userId="b457da8d-b076-42d5-8707-be223d121c2e" providerId="ADAL" clId="{ED91F673-3341-41C6-B4BA-8230CA07E317}" dt="2026-09-21T16:14:52.271" v="961" actId="1076"/>
        <pc:sldMkLst>
          <pc:docMk/>
          <pc:sldMk cId="3278543960" sldId="260"/>
        </pc:sldMkLst>
        <pc:spChg chg="mod">
          <ac:chgData name="Sophie Bellusci" userId="b457da8d-b076-42d5-8707-be223d121c2e" providerId="ADAL" clId="{ED91F673-3341-41C6-B4BA-8230CA07E317}" dt="2026-09-21T15:53:03.594" v="564" actId="14100"/>
          <ac:spMkLst>
            <pc:docMk/>
            <pc:sldMk cId="3278543960" sldId="260"/>
            <ac:spMk id="10" creationId="{4E3F9061-0449-FAAD-EA74-94F19A873212}"/>
          </ac:spMkLst>
        </pc:spChg>
        <pc:spChg chg="mod">
          <ac:chgData name="Sophie Bellusci" userId="b457da8d-b076-42d5-8707-be223d121c2e" providerId="ADAL" clId="{ED91F673-3341-41C6-B4BA-8230CA07E317}" dt="2026-09-21T16:14:38.726" v="958" actId="1076"/>
          <ac:spMkLst>
            <pc:docMk/>
            <pc:sldMk cId="3278543960" sldId="260"/>
            <ac:spMk id="11" creationId="{4E3F9061-0449-FAAD-EA74-94F19A873212}"/>
          </ac:spMkLst>
        </pc:spChg>
        <pc:spChg chg="mod">
          <ac:chgData name="Sophie Bellusci" userId="b457da8d-b076-42d5-8707-be223d121c2e" providerId="ADAL" clId="{ED91F673-3341-41C6-B4BA-8230CA07E317}" dt="2026-09-21T16:14:52.271" v="961" actId="1076"/>
          <ac:spMkLst>
            <pc:docMk/>
            <pc:sldMk cId="3278543960" sldId="260"/>
            <ac:spMk id="13" creationId="{4E3F9061-0449-FAAD-EA74-94F19A873212}"/>
          </ac:spMkLst>
        </pc:spChg>
        <pc:spChg chg="mod">
          <ac:chgData name="Sophie Bellusci" userId="b457da8d-b076-42d5-8707-be223d121c2e" providerId="ADAL" clId="{ED91F673-3341-41C6-B4BA-8230CA07E317}" dt="2026-09-21T15:57:24.835" v="583" actId="1076"/>
          <ac:spMkLst>
            <pc:docMk/>
            <pc:sldMk cId="3278543960" sldId="260"/>
            <ac:spMk id="19" creationId="{431FAC77-4DE1-D0C0-3870-245F3C2E8FD8}"/>
          </ac:spMkLst>
        </pc:spChg>
        <pc:spChg chg="del mod">
          <ac:chgData name="Sophie Bellusci" userId="b457da8d-b076-42d5-8707-be223d121c2e" providerId="ADAL" clId="{ED91F673-3341-41C6-B4BA-8230CA07E317}" dt="2026-09-21T16:14:29.675" v="956"/>
          <ac:spMkLst>
            <pc:docMk/>
            <pc:sldMk cId="3278543960" sldId="260"/>
            <ac:spMk id="22" creationId="{FA8356B8-D8A3-8D7A-9D5D-B8FDAB2F8841}"/>
          </ac:spMkLst>
        </pc:spChg>
        <pc:spChg chg="mod">
          <ac:chgData name="Sophie Bellusci" userId="b457da8d-b076-42d5-8707-be223d121c2e" providerId="ADAL" clId="{ED91F673-3341-41C6-B4BA-8230CA07E317}" dt="2026-09-21T16:14:34.361" v="957" actId="1076"/>
          <ac:spMkLst>
            <pc:docMk/>
            <pc:sldMk cId="3278543960" sldId="260"/>
            <ac:spMk id="24" creationId="{1FCE27FA-7444-A6ED-9DE7-2FE88AE17BD6}"/>
          </ac:spMkLst>
        </pc:spChg>
        <pc:spChg chg="mod">
          <ac:chgData name="Sophie Bellusci" userId="b457da8d-b076-42d5-8707-be223d121c2e" providerId="ADAL" clId="{ED91F673-3341-41C6-B4BA-8230CA07E317}" dt="2026-09-21T16:14:42.232" v="959" actId="1076"/>
          <ac:spMkLst>
            <pc:docMk/>
            <pc:sldMk cId="3278543960" sldId="260"/>
            <ac:spMk id="26" creationId="{8E90E15B-F5BA-FE65-B611-3A3DCE982846}"/>
          </ac:spMkLst>
        </pc:spChg>
        <pc:spChg chg="mod">
          <ac:chgData name="Sophie Bellusci" userId="b457da8d-b076-42d5-8707-be223d121c2e" providerId="ADAL" clId="{ED91F673-3341-41C6-B4BA-8230CA07E317}" dt="2026-09-21T16:14:49.008" v="960" actId="1076"/>
          <ac:spMkLst>
            <pc:docMk/>
            <pc:sldMk cId="3278543960" sldId="260"/>
            <ac:spMk id="30" creationId="{A0085B84-A302-A796-CE03-F4FE67EE3763}"/>
          </ac:spMkLst>
        </pc:spChg>
        <pc:picChg chg="add del mod">
          <ac:chgData name="Sophie Bellusci" userId="b457da8d-b076-42d5-8707-be223d121c2e" providerId="ADAL" clId="{ED91F673-3341-41C6-B4BA-8230CA07E317}" dt="2026-09-21T15:51:57.917" v="542" actId="478"/>
          <ac:picMkLst>
            <pc:docMk/>
            <pc:sldMk cId="3278543960" sldId="260"/>
            <ac:picMk id="12" creationId="{70CB4B36-892B-4BF7-89C6-1618801CCA7E}"/>
          </ac:picMkLst>
        </pc:picChg>
      </pc:sldChg>
      <pc:sldChg chg="addSp delSp modSp mod">
        <pc:chgData name="Sophie Bellusci" userId="b457da8d-b076-42d5-8707-be223d121c2e" providerId="ADAL" clId="{ED91F673-3341-41C6-B4BA-8230CA07E317}" dt="2026-09-21T15:54:02.720" v="577" actId="1076"/>
        <pc:sldMkLst>
          <pc:docMk/>
          <pc:sldMk cId="309404134" sldId="261"/>
        </pc:sldMkLst>
        <pc:spChg chg="add del">
          <ac:chgData name="Sophie Bellusci" userId="b457da8d-b076-42d5-8707-be223d121c2e" providerId="ADAL" clId="{ED91F673-3341-41C6-B4BA-8230CA07E317}" dt="2026-09-21T15:50:31.143" v="520"/>
          <ac:spMkLst>
            <pc:docMk/>
            <pc:sldMk cId="309404134" sldId="261"/>
            <ac:spMk id="2" creationId="{877ACD0D-C2BB-4B38-B072-63412AEFFCD6}"/>
          </ac:spMkLst>
        </pc:spChg>
        <pc:spChg chg="mod">
          <ac:chgData name="Sophie Bellusci" userId="b457da8d-b076-42d5-8707-be223d121c2e" providerId="ADAL" clId="{ED91F673-3341-41C6-B4BA-8230CA07E317}" dt="2026-09-21T15:34:31.301" v="22" actId="14100"/>
          <ac:spMkLst>
            <pc:docMk/>
            <pc:sldMk cId="309404134" sldId="261"/>
            <ac:spMk id="6" creationId="{EADF8AC4-EB7C-028D-90E4-06C6A014F625}"/>
          </ac:spMkLst>
        </pc:spChg>
        <pc:picChg chg="add del mod">
          <ac:chgData name="Sophie Bellusci" userId="b457da8d-b076-42d5-8707-be223d121c2e" providerId="ADAL" clId="{ED91F673-3341-41C6-B4BA-8230CA07E317}" dt="2026-09-21T15:52:05.199" v="544" actId="478"/>
          <ac:picMkLst>
            <pc:docMk/>
            <pc:sldMk cId="309404134" sldId="261"/>
            <ac:picMk id="3" creationId="{0582DA16-B71C-4A56-8FB4-47A0568F41D0}"/>
          </ac:picMkLst>
        </pc:picChg>
        <pc:picChg chg="mod">
          <ac:chgData name="Sophie Bellusci" userId="b457da8d-b076-42d5-8707-be223d121c2e" providerId="ADAL" clId="{ED91F673-3341-41C6-B4BA-8230CA07E317}" dt="2026-09-21T15:53:56.061" v="576" actId="1076"/>
          <ac:picMkLst>
            <pc:docMk/>
            <pc:sldMk cId="309404134" sldId="261"/>
            <ac:picMk id="8" creationId="{00000000-0000-0000-0000-000000000000}"/>
          </ac:picMkLst>
        </pc:picChg>
        <pc:picChg chg="add mod">
          <ac:chgData name="Sophie Bellusci" userId="b457da8d-b076-42d5-8707-be223d121c2e" providerId="ADAL" clId="{ED91F673-3341-41C6-B4BA-8230CA07E317}" dt="2026-09-21T15:50:55.988" v="528" actId="1076"/>
          <ac:picMkLst>
            <pc:docMk/>
            <pc:sldMk cId="309404134" sldId="261"/>
            <ac:picMk id="9" creationId="{4C81B791-CC18-4715-93B4-81295C0170D1}"/>
          </ac:picMkLst>
        </pc:picChg>
        <pc:picChg chg="mod">
          <ac:chgData name="Sophie Bellusci" userId="b457da8d-b076-42d5-8707-be223d121c2e" providerId="ADAL" clId="{ED91F673-3341-41C6-B4BA-8230CA07E317}" dt="2026-09-21T15:54:02.720" v="577" actId="1076"/>
          <ac:picMkLst>
            <pc:docMk/>
            <pc:sldMk cId="309404134" sldId="261"/>
            <ac:picMk id="1026" creationId="{00000000-0000-0000-0000-000000000000}"/>
          </ac:picMkLst>
        </pc:picChg>
      </pc:sldChg>
      <pc:sldChg chg="modSp mod">
        <pc:chgData name="Sophie Bellusci" userId="b457da8d-b076-42d5-8707-be223d121c2e" providerId="ADAL" clId="{ED91F673-3341-41C6-B4BA-8230CA07E317}" dt="2026-09-21T16:24:55.726" v="979" actId="20577"/>
        <pc:sldMkLst>
          <pc:docMk/>
          <pc:sldMk cId="912650201" sldId="263"/>
        </pc:sldMkLst>
        <pc:spChg chg="mod">
          <ac:chgData name="Sophie Bellusci" userId="b457da8d-b076-42d5-8707-be223d121c2e" providerId="ADAL" clId="{ED91F673-3341-41C6-B4BA-8230CA07E317}" dt="2026-09-21T15:37:56.445" v="62" actId="20577"/>
          <ac:spMkLst>
            <pc:docMk/>
            <pc:sldMk cId="912650201" sldId="263"/>
            <ac:spMk id="5" creationId="{26D8FEB8-F25F-13E9-E6BC-5241B5AF47F6}"/>
          </ac:spMkLst>
        </pc:spChg>
        <pc:spChg chg="mod">
          <ac:chgData name="Sophie Bellusci" userId="b457da8d-b076-42d5-8707-be223d121c2e" providerId="ADAL" clId="{ED91F673-3341-41C6-B4BA-8230CA07E317}" dt="2026-09-21T16:24:55.726" v="979" actId="20577"/>
          <ac:spMkLst>
            <pc:docMk/>
            <pc:sldMk cId="912650201" sldId="263"/>
            <ac:spMk id="8" creationId="{9EE45B15-BD7F-1C66-E5B2-EF4870E3D00D}"/>
          </ac:spMkLst>
        </pc:spChg>
      </pc:sldChg>
      <pc:sldChg chg="modSp del mod">
        <pc:chgData name="Sophie Bellusci" userId="b457da8d-b076-42d5-8707-be223d121c2e" providerId="ADAL" clId="{ED91F673-3341-41C6-B4BA-8230CA07E317}" dt="2026-09-24T18:55:38.892" v="986" actId="47"/>
        <pc:sldMkLst>
          <pc:docMk/>
          <pc:sldMk cId="3655878199" sldId="264"/>
        </pc:sldMkLst>
        <pc:spChg chg="mod">
          <ac:chgData name="Sophie Bellusci" userId="b457da8d-b076-42d5-8707-be223d121c2e" providerId="ADAL" clId="{ED91F673-3341-41C6-B4BA-8230CA07E317}" dt="2026-09-21T16:02:37.742" v="953" actId="1076"/>
          <ac:spMkLst>
            <pc:docMk/>
            <pc:sldMk cId="3655878199" sldId="264"/>
            <ac:spMk id="6" creationId="{DFDD504A-F349-C52A-C643-E19C9EE54088}"/>
          </ac:spMkLst>
        </pc:spChg>
      </pc:sldChg>
      <pc:sldChg chg="modSp mod modAnim">
        <pc:chgData name="Sophie Bellusci" userId="b457da8d-b076-42d5-8707-be223d121c2e" providerId="ADAL" clId="{ED91F673-3341-41C6-B4BA-8230CA07E317}" dt="2026-09-24T18:53:29.855" v="985" actId="20577"/>
        <pc:sldMkLst>
          <pc:docMk/>
          <pc:sldMk cId="4104397891" sldId="267"/>
        </pc:sldMkLst>
        <pc:spChg chg="mod">
          <ac:chgData name="Sophie Bellusci" userId="b457da8d-b076-42d5-8707-be223d121c2e" providerId="ADAL" clId="{ED91F673-3341-41C6-B4BA-8230CA07E317}" dt="2026-09-24T18:53:29.855" v="985" actId="20577"/>
          <ac:spMkLst>
            <pc:docMk/>
            <pc:sldMk cId="4104397891" sldId="267"/>
            <ac:spMk id="7" creationId="{046F2DF1-4C72-7E44-B34F-3655B0CF43E6}"/>
          </ac:spMkLst>
        </pc:spChg>
      </pc:sldChg>
      <pc:sldChg chg="modSp mod">
        <pc:chgData name="Sophie Bellusci" userId="b457da8d-b076-42d5-8707-be223d121c2e" providerId="ADAL" clId="{ED91F673-3341-41C6-B4BA-8230CA07E317}" dt="2026-09-24T18:58:44.267" v="1036" actId="20577"/>
        <pc:sldMkLst>
          <pc:docMk/>
          <pc:sldMk cId="3494317075" sldId="268"/>
        </pc:sldMkLst>
        <pc:spChg chg="mod">
          <ac:chgData name="Sophie Bellusci" userId="b457da8d-b076-42d5-8707-be223d121c2e" providerId="ADAL" clId="{ED91F673-3341-41C6-B4BA-8230CA07E317}" dt="2026-09-24T18:58:44.267" v="1036" actId="20577"/>
          <ac:spMkLst>
            <pc:docMk/>
            <pc:sldMk cId="3494317075" sldId="268"/>
            <ac:spMk id="7" creationId="{9C769B7B-4383-D5A7-EF21-9BC6CFFA51AB}"/>
          </ac:spMkLst>
        </pc:spChg>
      </pc:sldChg>
      <pc:sldChg chg="modSp mod">
        <pc:chgData name="Sophie Bellusci" userId="b457da8d-b076-42d5-8707-be223d121c2e" providerId="ADAL" clId="{ED91F673-3341-41C6-B4BA-8230CA07E317}" dt="2026-09-21T16:31:12.290" v="981" actId="6549"/>
        <pc:sldMkLst>
          <pc:docMk/>
          <pc:sldMk cId="1472097472" sldId="269"/>
        </pc:sldMkLst>
        <pc:spChg chg="mod">
          <ac:chgData name="Sophie Bellusci" userId="b457da8d-b076-42d5-8707-be223d121c2e" providerId="ADAL" clId="{ED91F673-3341-41C6-B4BA-8230CA07E317}" dt="2026-09-21T16:31:12.290" v="981" actId="6549"/>
          <ac:spMkLst>
            <pc:docMk/>
            <pc:sldMk cId="1472097472" sldId="269"/>
            <ac:spMk id="12" creationId="{989A7614-C17C-8238-47D5-172011417DBC}"/>
          </ac:spMkLst>
        </pc:spChg>
        <pc:spChg chg="mod">
          <ac:chgData name="Sophie Bellusci" userId="b457da8d-b076-42d5-8707-be223d121c2e" providerId="ADAL" clId="{ED91F673-3341-41C6-B4BA-8230CA07E317}" dt="2026-09-21T16:02:10.404" v="950" actId="20577"/>
          <ac:spMkLst>
            <pc:docMk/>
            <pc:sldMk cId="1472097472" sldId="269"/>
            <ac:spMk id="14" creationId="{60D84C34-8708-2AC3-1171-C1006391E019}"/>
          </ac:spMkLst>
        </pc:spChg>
        <pc:spChg chg="mod">
          <ac:chgData name="Sophie Bellusci" userId="b457da8d-b076-42d5-8707-be223d121c2e" providerId="ADAL" clId="{ED91F673-3341-41C6-B4BA-8230CA07E317}" dt="2026-09-21T16:02:06.710" v="949" actId="1076"/>
          <ac:spMkLst>
            <pc:docMk/>
            <pc:sldMk cId="1472097472" sldId="269"/>
            <ac:spMk id="19" creationId="{BE636D69-4966-551E-3AFE-B4F978C6ECDD}"/>
          </ac:spMkLst>
        </pc:spChg>
      </pc:sldChg>
      <pc:sldChg chg="modSp mod">
        <pc:chgData name="Sophie Bellusci" userId="b457da8d-b076-42d5-8707-be223d121c2e" providerId="ADAL" clId="{ED91F673-3341-41C6-B4BA-8230CA07E317}" dt="2026-09-21T16:35:38.937" v="983" actId="1076"/>
        <pc:sldMkLst>
          <pc:docMk/>
          <pc:sldMk cId="3880543979" sldId="270"/>
        </pc:sldMkLst>
        <pc:spChg chg="mod">
          <ac:chgData name="Sophie Bellusci" userId="b457da8d-b076-42d5-8707-be223d121c2e" providerId="ADAL" clId="{ED91F673-3341-41C6-B4BA-8230CA07E317}" dt="2026-09-21T16:35:35.054" v="982" actId="1076"/>
          <ac:spMkLst>
            <pc:docMk/>
            <pc:sldMk cId="3880543979" sldId="270"/>
            <ac:spMk id="5" creationId="{7F40A91A-DF4B-B4D3-0DF8-916ED53957A3}"/>
          </ac:spMkLst>
        </pc:spChg>
        <pc:spChg chg="mod">
          <ac:chgData name="Sophie Bellusci" userId="b457da8d-b076-42d5-8707-be223d121c2e" providerId="ADAL" clId="{ED91F673-3341-41C6-B4BA-8230CA07E317}" dt="2026-09-21T16:35:38.937" v="983" actId="1076"/>
          <ac:spMkLst>
            <pc:docMk/>
            <pc:sldMk cId="3880543979" sldId="270"/>
            <ac:spMk id="6" creationId="{ACD1D42F-E4BE-E1A0-B61C-B929F9AF695F}"/>
          </ac:spMkLst>
        </pc:spChg>
      </pc:sldChg>
      <pc:sldChg chg="addSp delSp modSp mod">
        <pc:chgData name="Sophie Bellusci" userId="b457da8d-b076-42d5-8707-be223d121c2e" providerId="ADAL" clId="{ED91F673-3341-41C6-B4BA-8230CA07E317}" dt="2026-09-21T15:51:54.340" v="541" actId="478"/>
        <pc:sldMkLst>
          <pc:docMk/>
          <pc:sldMk cId="1080926369" sldId="271"/>
        </pc:sldMkLst>
        <pc:picChg chg="add del mod">
          <ac:chgData name="Sophie Bellusci" userId="b457da8d-b076-42d5-8707-be223d121c2e" providerId="ADAL" clId="{ED91F673-3341-41C6-B4BA-8230CA07E317}" dt="2026-09-21T15:51:54.340" v="541" actId="478"/>
          <ac:picMkLst>
            <pc:docMk/>
            <pc:sldMk cId="1080926369" sldId="271"/>
            <ac:picMk id="5" creationId="{722334C6-23A9-425F-8F70-A1A5FDDBE770}"/>
          </ac:picMkLst>
        </pc:picChg>
      </pc:sldChg>
      <pc:sldChg chg="modSp mod">
        <pc:chgData name="Sophie Bellusci" userId="b457da8d-b076-42d5-8707-be223d121c2e" providerId="ADAL" clId="{ED91F673-3341-41C6-B4BA-8230CA07E317}" dt="2026-09-21T15:52:37.435" v="560" actId="20577"/>
        <pc:sldMkLst>
          <pc:docMk/>
          <pc:sldMk cId="2842705794" sldId="272"/>
        </pc:sldMkLst>
        <pc:spChg chg="mod">
          <ac:chgData name="Sophie Bellusci" userId="b457da8d-b076-42d5-8707-be223d121c2e" providerId="ADAL" clId="{ED91F673-3341-41C6-B4BA-8230CA07E317}" dt="2026-09-21T15:52:37.435" v="560" actId="20577"/>
          <ac:spMkLst>
            <pc:docMk/>
            <pc:sldMk cId="2842705794" sldId="272"/>
            <ac:spMk id="5" creationId="{473D9E3A-2CDF-72B8-5258-6D599F052637}"/>
          </ac:spMkLst>
        </pc:spChg>
      </pc:sldChg>
      <pc:sldChg chg="addSp modSp mod">
        <pc:chgData name="Sophie Bellusci" userId="b457da8d-b076-42d5-8707-be223d121c2e" providerId="ADAL" clId="{ED91F673-3341-41C6-B4BA-8230CA07E317}" dt="2026-09-21T15:52:23.076" v="549" actId="1076"/>
        <pc:sldMkLst>
          <pc:docMk/>
          <pc:sldMk cId="944377322" sldId="273"/>
        </pc:sldMkLst>
        <pc:picChg chg="add mod">
          <ac:chgData name="Sophie Bellusci" userId="b457da8d-b076-42d5-8707-be223d121c2e" providerId="ADAL" clId="{ED91F673-3341-41C6-B4BA-8230CA07E317}" dt="2026-09-21T15:52:15.187" v="546" actId="1076"/>
          <ac:picMkLst>
            <pc:docMk/>
            <pc:sldMk cId="944377322" sldId="273"/>
            <ac:picMk id="6" creationId="{B0782C51-5142-4294-B432-DEDB2F137E82}"/>
          </ac:picMkLst>
        </pc:picChg>
        <pc:picChg chg="add mod">
          <ac:chgData name="Sophie Bellusci" userId="b457da8d-b076-42d5-8707-be223d121c2e" providerId="ADAL" clId="{ED91F673-3341-41C6-B4BA-8230CA07E317}" dt="2026-09-21T15:52:23.076" v="549" actId="1076"/>
          <ac:picMkLst>
            <pc:docMk/>
            <pc:sldMk cId="944377322" sldId="273"/>
            <ac:picMk id="7" creationId="{AB25A0C9-2708-4883-8F27-7FD7FE6E4794}"/>
          </ac:picMkLst>
        </pc:picChg>
      </pc:sldChg>
      <pc:sldChg chg="modSp modAnim">
        <pc:chgData name="Sophie Bellusci" userId="b457da8d-b076-42d5-8707-be223d121c2e" providerId="ADAL" clId="{ED91F673-3341-41C6-B4BA-8230CA07E317}" dt="2026-09-21T16:21:20.888" v="969" actId="20577"/>
        <pc:sldMkLst>
          <pc:docMk/>
          <pc:sldMk cId="3257798124" sldId="274"/>
        </pc:sldMkLst>
        <pc:spChg chg="mod">
          <ac:chgData name="Sophie Bellusci" userId="b457da8d-b076-42d5-8707-be223d121c2e" providerId="ADAL" clId="{ED91F673-3341-41C6-B4BA-8230CA07E317}" dt="2026-09-21T16:21:20.888" v="969" actId="20577"/>
          <ac:spMkLst>
            <pc:docMk/>
            <pc:sldMk cId="3257798124" sldId="274"/>
            <ac:spMk id="7" creationId="{3E729C8F-3C0F-AFB9-A898-4D9D3D20AFC8}"/>
          </ac:spMkLst>
        </pc:spChg>
      </pc:sldChg>
      <pc:sldChg chg="modSp mod">
        <pc:chgData name="Sophie Bellusci" userId="b457da8d-b076-42d5-8707-be223d121c2e" providerId="ADAL" clId="{ED91F673-3341-41C6-B4BA-8230CA07E317}" dt="2026-09-21T16:01:53.636" v="948" actId="1076"/>
        <pc:sldMkLst>
          <pc:docMk/>
          <pc:sldMk cId="2749429944" sldId="275"/>
        </pc:sldMkLst>
        <pc:spChg chg="mod">
          <ac:chgData name="Sophie Bellusci" userId="b457da8d-b076-42d5-8707-be223d121c2e" providerId="ADAL" clId="{ED91F673-3341-41C6-B4BA-8230CA07E317}" dt="2026-09-21T15:49:09.840" v="516" actId="27636"/>
          <ac:spMkLst>
            <pc:docMk/>
            <pc:sldMk cId="2749429944" sldId="275"/>
            <ac:spMk id="3" creationId="{03006C57-5DC7-48D1-963D-D9CF4BF2D1AB}"/>
          </ac:spMkLst>
        </pc:spChg>
        <pc:picChg chg="mod">
          <ac:chgData name="Sophie Bellusci" userId="b457da8d-b076-42d5-8707-be223d121c2e" providerId="ADAL" clId="{ED91F673-3341-41C6-B4BA-8230CA07E317}" dt="2026-09-21T16:01:53.636" v="948" actId="1076"/>
          <ac:picMkLst>
            <pc:docMk/>
            <pc:sldMk cId="2749429944" sldId="275"/>
            <ac:picMk id="11" creationId="{00000000-0000-0000-0000-000000000000}"/>
          </ac:picMkLst>
        </pc:picChg>
      </pc:sldChg>
      <pc:sldChg chg="add del">
        <pc:chgData name="Sophie Bellusci" userId="b457da8d-b076-42d5-8707-be223d121c2e" providerId="ADAL" clId="{ED91F673-3341-41C6-B4BA-8230CA07E317}" dt="2026-09-21T15:51:10.293" v="530"/>
        <pc:sldMkLst>
          <pc:docMk/>
          <pc:sldMk cId="1623359413" sldId="27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4D0D6E-DF6D-6742-843E-B1482FF1B650}"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0CA5-27CA-3D4C-9B48-19507F747B34}" type="slidenum">
              <a:rPr lang="en-US" smtClean="0"/>
              <a:t>‹#›</a:t>
            </a:fld>
            <a:endParaRPr lang="en-US"/>
          </a:p>
        </p:txBody>
      </p:sp>
    </p:spTree>
    <p:extLst>
      <p:ext uri="{BB962C8B-B14F-4D97-AF65-F5344CB8AC3E}">
        <p14:creationId xmlns:p14="http://schemas.microsoft.com/office/powerpoint/2010/main" val="75459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Explain the importance of partnership working</a:t>
            </a:r>
          </a:p>
        </p:txBody>
      </p:sp>
      <p:sp>
        <p:nvSpPr>
          <p:cNvPr id="4" name="Slide Number Placeholder 3"/>
          <p:cNvSpPr>
            <a:spLocks noGrp="1"/>
          </p:cNvSpPr>
          <p:nvPr>
            <p:ph type="sldNum" sz="quarter" idx="5"/>
          </p:nvPr>
        </p:nvSpPr>
        <p:spPr/>
        <p:txBody>
          <a:bodyPr/>
          <a:lstStyle/>
          <a:p>
            <a:fld id="{7D4F47A0-E25E-4C8E-9672-184EA1CC2EA3}" type="slidenum">
              <a:t>2</a:t>
            </a:fld>
            <a:endParaRPr lang="en-US"/>
          </a:p>
        </p:txBody>
      </p:sp>
    </p:spTree>
    <p:extLst>
      <p:ext uri="{BB962C8B-B14F-4D97-AF65-F5344CB8AC3E}">
        <p14:creationId xmlns:p14="http://schemas.microsoft.com/office/powerpoint/2010/main" val="993051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48899-21E6-F289-8A9D-022A4D2BC6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73D7E61-F770-27B5-F4FD-FF86828DE3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6ACC8CC-A650-81B2-3C13-5901EE713E4F}"/>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A0801099-6074-AA02-F159-103CE8002E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92AE1-F3A7-BAA0-492F-2F91E476BF1C}"/>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840330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21075-3057-F2A6-5423-DA230D2B225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25DD0B-82F7-0BE0-8AC7-0A4D0A39D4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3C7DDA-0F72-1E7A-3D7B-84301C89A39A}"/>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3300C332-EE45-5535-8A56-249F2BF930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6A5FB2-5B11-4ED6-995F-4E2CFC2A0365}"/>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796101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DBFF-8C2E-8827-EDAF-AEB17D1063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4716010-9001-D4E1-1372-DDA457E0EF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ECE7ED-6331-D98D-B764-2F9276D44603}"/>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8865CEAE-BDDC-82D1-2A19-E6736FA7F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54E4E0-0644-6B6B-F661-8B00E59E3844}"/>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602031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2D082-BA00-C879-C3B0-6407573AC4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209536-4C3B-7659-CC78-3CC400121A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42840E-0B4D-010F-99C5-00487BE5D8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81CC2C4-205C-69C5-B0E6-8F9776F818E0}"/>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F5770351-C3F5-FB9D-25A7-2E7300839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5DFE45-7BF1-EB2E-AE37-2A86AECDECB2}"/>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7017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F2F16-84B6-9B8F-AC1E-FA75664B125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7C8C89-333F-447F-49B3-88E16BAFE0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F3304A-F7EF-E3CD-CDA8-3DC30C21E8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F9D0655-7EF2-DD28-4963-388A1451BD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531C89-D686-A557-52F8-BF7237C3A4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FEE69E8-0445-4B8D-40A4-F21646DDFC32}"/>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8" name="Footer Placeholder 7">
            <a:extLst>
              <a:ext uri="{FF2B5EF4-FFF2-40B4-BE49-F238E27FC236}">
                <a16:creationId xmlns:a16="http://schemas.microsoft.com/office/drawing/2014/main" id="{E2A35395-D04C-3E74-B94C-00C4EEB420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DB101D-17A7-9AD9-5A46-6E64CC6DB89F}"/>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64216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B4500-91A2-018C-7364-F0282389F8A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D0D6BC9-228E-92D5-DDC2-7CDF1B3EEF45}"/>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4" name="Footer Placeholder 3">
            <a:extLst>
              <a:ext uri="{FF2B5EF4-FFF2-40B4-BE49-F238E27FC236}">
                <a16:creationId xmlns:a16="http://schemas.microsoft.com/office/drawing/2014/main" id="{AA8EE918-49E3-5815-ECD0-3D700C5AFDA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EC3D44-A2C2-E2AE-396F-4DFBA68BF340}"/>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837974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EC852-941D-0F83-EC53-53DA9C463B45}"/>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3" name="Footer Placeholder 2">
            <a:extLst>
              <a:ext uri="{FF2B5EF4-FFF2-40B4-BE49-F238E27FC236}">
                <a16:creationId xmlns:a16="http://schemas.microsoft.com/office/drawing/2014/main" id="{5B446A8A-D127-69CE-2556-0D733EE95A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BE1DA5-DC76-F8DA-6E1D-252D5B049BD3}"/>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446996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C876E-0332-000F-FB6D-91300F0B5C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BDBB599-F0CD-5790-68C6-5F0DDE93CE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32A16C-9706-0B17-40AA-E896591B54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48C89F-84A0-50F0-7082-3D18CACC0F44}"/>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3C6C0D1B-9B08-BDD9-E02C-BAAEC4F238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E45933-DA20-5291-818D-4449499C8BD7}"/>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1930272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9A643-AA1F-5F6A-721E-4CA257318E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24F4C70-A6A4-777B-9027-B5FA3B135689}"/>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25BFD4-69B6-22B4-F801-B70BF2461F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8B92AB-B997-7FB2-8354-33F4251691F4}"/>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6" name="Footer Placeholder 5">
            <a:extLst>
              <a:ext uri="{FF2B5EF4-FFF2-40B4-BE49-F238E27FC236}">
                <a16:creationId xmlns:a16="http://schemas.microsoft.com/office/drawing/2014/main" id="{7EFE295B-D5F9-735C-9A48-8787E4B68A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EEBB7D-D6B9-0E65-8F32-75C2CF2CFCDF}"/>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73347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CDE06-9295-261F-0D3D-015DAF67E57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E92DA04-7FC7-4B31-22D2-4DCD6C790B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CA5CCD-A9C0-243B-EC1D-EA169354DA56}"/>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CD979499-75F1-B7D1-4F39-A1F2D9B8EF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409D88-D1C0-75A6-DC31-996E4B768BA7}"/>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2679474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7FF9DC-99CC-E0EA-359F-11F8A63D12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076EBD-7B48-D735-1598-4736DB69A4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067845-81D9-6F90-1951-9E14237B69B8}"/>
              </a:ext>
            </a:extLst>
          </p:cNvPr>
          <p:cNvSpPr>
            <a:spLocks noGrp="1"/>
          </p:cNvSpPr>
          <p:nvPr>
            <p:ph type="dt" sz="half" idx="10"/>
          </p:nvPr>
        </p:nvSpPr>
        <p:spPr/>
        <p:txBody>
          <a:body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1E23D99A-8118-03B8-85D4-25BFBCBBBF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77E6FE-0F25-E061-6EA9-E2F94E757EBC}"/>
              </a:ext>
            </a:extLst>
          </p:cNvPr>
          <p:cNvSpPr>
            <a:spLocks noGrp="1"/>
          </p:cNvSpPr>
          <p:nvPr>
            <p:ph type="sldNum" sz="quarter" idx="12"/>
          </p:nvPr>
        </p:nvSpPr>
        <p:spPr/>
        <p:txBody>
          <a:bodyPr/>
          <a:lstStyle/>
          <a:p>
            <a:fld id="{F0CFCE8D-2C34-3141-8920-163E036E6C36}" type="slidenum">
              <a:rPr lang="en-US" smtClean="0"/>
              <a:t>‹#›</a:t>
            </a:fld>
            <a:endParaRPr lang="en-US"/>
          </a:p>
        </p:txBody>
      </p:sp>
    </p:spTree>
    <p:extLst>
      <p:ext uri="{BB962C8B-B14F-4D97-AF65-F5344CB8AC3E}">
        <p14:creationId xmlns:p14="http://schemas.microsoft.com/office/powerpoint/2010/main" val="3189395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E7777-6E35-3328-7B74-34AF2223FA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B1E15C-16D6-334D-3D94-1979FA2A75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556284-603E-F3AE-A8F3-D374F779DE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87CC36-1ABB-0441-BACA-10D617B38A3E}" type="datetimeFigureOut">
              <a:rPr lang="en-US" smtClean="0"/>
              <a:t>10/8/2026</a:t>
            </a:fld>
            <a:endParaRPr lang="en-US"/>
          </a:p>
        </p:txBody>
      </p:sp>
      <p:sp>
        <p:nvSpPr>
          <p:cNvPr id="5" name="Footer Placeholder 4">
            <a:extLst>
              <a:ext uri="{FF2B5EF4-FFF2-40B4-BE49-F238E27FC236}">
                <a16:creationId xmlns:a16="http://schemas.microsoft.com/office/drawing/2014/main" id="{F2F3AA5E-D5D3-71B0-6058-F4938EACA6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0A7B1C2-BFDD-CD2D-B0E1-898EB17816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CFCE8D-2C34-3141-8920-163E036E6C36}" type="slidenum">
              <a:rPr lang="en-US" smtClean="0"/>
              <a:t>‹#›</a:t>
            </a:fld>
            <a:endParaRPr lang="en-US"/>
          </a:p>
        </p:txBody>
      </p:sp>
    </p:spTree>
    <p:extLst>
      <p:ext uri="{BB962C8B-B14F-4D97-AF65-F5344CB8AC3E}">
        <p14:creationId xmlns:p14="http://schemas.microsoft.com/office/powerpoint/2010/main" val="428562720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539881"/>
            <a:ext cx="4865205" cy="22614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u="sng" dirty="0">
                <a:latin typeface="+mn-lt"/>
                <a:ea typeface="Cambria"/>
                <a:cs typeface="Calibri Light"/>
              </a:rPr>
              <a:t>Meet The Teacher Session</a:t>
            </a:r>
            <a:endParaRPr lang="en-US" sz="4800" b="1" u="sng" dirty="0">
              <a:latin typeface="+mn-lt"/>
              <a:ea typeface="Cambria"/>
            </a:endParaRPr>
          </a:p>
        </p:txBody>
      </p:sp>
      <p:sp>
        <p:nvSpPr>
          <p:cNvPr id="6" name="Subtitle 2">
            <a:extLst>
              <a:ext uri="{FF2B5EF4-FFF2-40B4-BE49-F238E27FC236}">
                <a16:creationId xmlns:a16="http://schemas.microsoft.com/office/drawing/2014/main" id="{EADF8AC4-EB7C-028D-90E4-06C6A014F625}"/>
              </a:ext>
            </a:extLst>
          </p:cNvPr>
          <p:cNvSpPr txBox="1">
            <a:spLocks/>
          </p:cNvSpPr>
          <p:nvPr/>
        </p:nvSpPr>
        <p:spPr>
          <a:xfrm>
            <a:off x="136662" y="2801289"/>
            <a:ext cx="5217763" cy="29932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ea typeface="Cambria"/>
                <a:cs typeface="Calibri"/>
              </a:rPr>
              <a:t>Welcome to </a:t>
            </a:r>
            <a:r>
              <a:rPr lang="en-US" sz="3200" b="1" dirty="0">
                <a:ea typeface="Cambria"/>
                <a:cs typeface="Calibri"/>
              </a:rPr>
              <a:t>Cherry Class</a:t>
            </a:r>
            <a:br>
              <a:rPr lang="en-US" sz="3200" dirty="0">
                <a:cs typeface="Calibri"/>
              </a:rPr>
            </a:br>
            <a:endParaRPr lang="en-US" sz="3200" dirty="0">
              <a:cs typeface="Calibri"/>
            </a:endParaRPr>
          </a:p>
          <a:p>
            <a:pPr marL="0" indent="0" algn="ctr">
              <a:buNone/>
            </a:pPr>
            <a:r>
              <a:rPr lang="en-US" sz="3200" dirty="0">
                <a:cs typeface="Calibri"/>
              </a:rPr>
              <a:t>Class Teacher: Miss Bellusci </a:t>
            </a:r>
          </a:p>
        </p:txBody>
      </p:sp>
      <p:pic>
        <p:nvPicPr>
          <p:cNvPr id="3" name="Picture 2">
            <a:extLst>
              <a:ext uri="{FF2B5EF4-FFF2-40B4-BE49-F238E27FC236}">
                <a16:creationId xmlns:a16="http://schemas.microsoft.com/office/drawing/2014/main" id="{407DAE9A-C9DE-D66E-815A-CD0D52F6B18F}"/>
              </a:ext>
            </a:extLst>
          </p:cNvPr>
          <p:cNvPicPr>
            <a:picLocks noChangeAspect="1"/>
          </p:cNvPicPr>
          <p:nvPr/>
        </p:nvPicPr>
        <p:blipFill>
          <a:blip r:embed="rId2"/>
          <a:stretch>
            <a:fillRect/>
          </a:stretch>
        </p:blipFill>
        <p:spPr>
          <a:xfrm>
            <a:off x="6715542" y="474452"/>
            <a:ext cx="4710815" cy="5909095"/>
          </a:xfrm>
          <a:prstGeom prst="rect">
            <a:avLst/>
          </a:prstGeom>
        </p:spPr>
      </p:pic>
    </p:spTree>
    <p:extLst>
      <p:ext uri="{BB962C8B-B14F-4D97-AF65-F5344CB8AC3E}">
        <p14:creationId xmlns:p14="http://schemas.microsoft.com/office/powerpoint/2010/main" val="309404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9E39-F094-1BC6-3B35-87D0295F66BA}"/>
              </a:ext>
            </a:extLst>
          </p:cNvPr>
          <p:cNvSpPr>
            <a:spLocks noGrp="1"/>
          </p:cNvSpPr>
          <p:nvPr>
            <p:ph type="title"/>
          </p:nvPr>
        </p:nvSpPr>
        <p:spPr>
          <a:xfrm>
            <a:off x="838200" y="585216"/>
            <a:ext cx="10515600" cy="1325563"/>
          </a:xfrm>
        </p:spPr>
        <p:txBody>
          <a:bodyPr>
            <a:normAutofit/>
          </a:bodyPr>
          <a:lstStyle/>
          <a:p>
            <a:r>
              <a:rPr lang="en-US">
                <a:solidFill>
                  <a:schemeClr val="bg1"/>
                </a:solidFill>
                <a:cs typeface="Calibri Light"/>
              </a:rPr>
              <a:t>Pupil, family and teacher partnerships</a:t>
            </a:r>
          </a:p>
        </p:txBody>
      </p:sp>
      <p:sp>
        <p:nvSpPr>
          <p:cNvPr id="8" name="Content Placeholder 7">
            <a:extLst>
              <a:ext uri="{FF2B5EF4-FFF2-40B4-BE49-F238E27FC236}">
                <a16:creationId xmlns:a16="http://schemas.microsoft.com/office/drawing/2014/main" id="{A0917602-DEF7-E560-E2C5-2A6A22E3245D}"/>
              </a:ext>
            </a:extLst>
          </p:cNvPr>
          <p:cNvSpPr>
            <a:spLocks noGrp="1"/>
          </p:cNvSpPr>
          <p:nvPr>
            <p:ph idx="1"/>
          </p:nvPr>
        </p:nvSpPr>
        <p:spPr>
          <a:xfrm>
            <a:off x="7546848" y="2516777"/>
            <a:ext cx="3803904" cy="3660185"/>
          </a:xfrm>
        </p:spPr>
        <p:txBody>
          <a:bodyPr anchor="ctr">
            <a:normAutofit/>
          </a:bodyPr>
          <a:lstStyle/>
          <a:p>
            <a:pPr marL="0" indent="0">
              <a:buNone/>
            </a:pPr>
            <a:r>
              <a:rPr lang="en-US" sz="4000" dirty="0">
                <a:ea typeface="Cambria"/>
                <a:cs typeface="Calibri"/>
              </a:rPr>
              <a:t>Your children achieve their full potential when all 3 work well together. </a:t>
            </a:r>
          </a:p>
          <a:p>
            <a:pPr marL="0" indent="0">
              <a:buNone/>
            </a:pPr>
            <a:endParaRPr lang="en-US" sz="2200" dirty="0">
              <a:latin typeface="Cambria"/>
              <a:ea typeface="Cambria"/>
              <a:cs typeface="Calibri"/>
            </a:endParaRPr>
          </a:p>
        </p:txBody>
      </p:sp>
      <p:pic>
        <p:nvPicPr>
          <p:cNvPr id="4" name="Picture 4" descr="Diagram&#10;&#10;Description automatically generated">
            <a:extLst>
              <a:ext uri="{FF2B5EF4-FFF2-40B4-BE49-F238E27FC236}">
                <a16:creationId xmlns:a16="http://schemas.microsoft.com/office/drawing/2014/main" id="{AD8477D9-04E0-41F7-44F8-8831ECDB1A65}"/>
              </a:ext>
            </a:extLst>
          </p:cNvPr>
          <p:cNvPicPr>
            <a:picLocks noChangeAspect="1"/>
          </p:cNvPicPr>
          <p:nvPr/>
        </p:nvPicPr>
        <p:blipFill rotWithShape="1">
          <a:blip r:embed="rId3"/>
          <a:srcRect l="7077" r="7733"/>
          <a:stretch/>
        </p:blipFill>
        <p:spPr>
          <a:xfrm>
            <a:off x="655320" y="2516777"/>
            <a:ext cx="6236208" cy="3660185"/>
          </a:xfrm>
          <a:prstGeom prst="rect">
            <a:avLst/>
          </a:prstGeom>
        </p:spPr>
      </p:pic>
      <p:sp>
        <p:nvSpPr>
          <p:cNvPr id="6" name="Rectangle 5">
            <a:extLst>
              <a:ext uri="{FF2B5EF4-FFF2-40B4-BE49-F238E27FC236}">
                <a16:creationId xmlns:a16="http://schemas.microsoft.com/office/drawing/2014/main" id="{01A4B372-0ECC-9048-FFA9-2F85556E5A01}"/>
              </a:ext>
            </a:extLst>
          </p:cNvPr>
          <p:cNvSpPr/>
          <p:nvPr/>
        </p:nvSpPr>
        <p:spPr>
          <a:xfrm>
            <a:off x="258417" y="198783"/>
            <a:ext cx="11608905" cy="1799699"/>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a:solidFill>
                  <a:schemeClr val="tx1"/>
                </a:solidFill>
              </a:rPr>
              <a:t>Pupil, family and teacher partnerships</a:t>
            </a:r>
          </a:p>
        </p:txBody>
      </p:sp>
    </p:spTree>
    <p:extLst>
      <p:ext uri="{BB962C8B-B14F-4D97-AF65-F5344CB8AC3E}">
        <p14:creationId xmlns:p14="http://schemas.microsoft.com/office/powerpoint/2010/main" val="161149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31FAC77-4DE1-D0C0-3870-245F3C2E8FD8}"/>
              </a:ext>
            </a:extLst>
          </p:cNvPr>
          <p:cNvSpPr/>
          <p:nvPr/>
        </p:nvSpPr>
        <p:spPr>
          <a:xfrm>
            <a:off x="-1" y="0"/>
            <a:ext cx="2435087" cy="6875488"/>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5">
            <a:extLst>
              <a:ext uri="{FF2B5EF4-FFF2-40B4-BE49-F238E27FC236}">
                <a16:creationId xmlns:a16="http://schemas.microsoft.com/office/drawing/2014/main" id="{4E3F9061-0449-FAAD-EA74-94F19A873212}"/>
              </a:ext>
            </a:extLst>
          </p:cNvPr>
          <p:cNvSpPr txBox="1"/>
          <p:nvPr/>
        </p:nvSpPr>
        <p:spPr>
          <a:xfrm>
            <a:off x="2656109" y="948266"/>
            <a:ext cx="8100060" cy="649605"/>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can arrive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from 8:35am</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Gates</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will be locked at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8:55am</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D</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uring this time children have the opportunity to practice and consolidate skills.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Box 7">
            <a:extLst>
              <a:ext uri="{FF2B5EF4-FFF2-40B4-BE49-F238E27FC236}">
                <a16:creationId xmlns:a16="http://schemas.microsoft.com/office/drawing/2014/main" id="{1FCE27FA-7444-A6ED-9DE7-2FE88AE17BD6}"/>
              </a:ext>
            </a:extLst>
          </p:cNvPr>
          <p:cNvSpPr txBox="1"/>
          <p:nvPr/>
        </p:nvSpPr>
        <p:spPr>
          <a:xfrm>
            <a:off x="2545598" y="1781570"/>
            <a:ext cx="6459855" cy="370205"/>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Formal teaching starts at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8:55am</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11">
            <a:extLst>
              <a:ext uri="{FF2B5EF4-FFF2-40B4-BE49-F238E27FC236}">
                <a16:creationId xmlns:a16="http://schemas.microsoft.com/office/drawing/2014/main" id="{8E90E15B-F5BA-FE65-B611-3A3DCE982846}"/>
              </a:ext>
            </a:extLst>
          </p:cNvPr>
          <p:cNvSpPr txBox="1"/>
          <p:nvPr/>
        </p:nvSpPr>
        <p:spPr>
          <a:xfrm>
            <a:off x="2656109" y="3307753"/>
            <a:ext cx="9004300" cy="646331"/>
          </a:xfrm>
          <a:prstGeom prst="rect">
            <a:avLst/>
          </a:prstGeom>
          <a:noFill/>
        </p:spPr>
        <p:txBody>
          <a:bodyPr wrap="square">
            <a:spAutoFit/>
          </a:bodyPr>
          <a:lstStyle/>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 is currently on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Tuesdays</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and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Thursdays</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Please ensure children are in their PE kits on these days.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Box 15">
            <a:extLst>
              <a:ext uri="{FF2B5EF4-FFF2-40B4-BE49-F238E27FC236}">
                <a16:creationId xmlns:a16="http://schemas.microsoft.com/office/drawing/2014/main" id="{A0085B84-A302-A796-CE03-F4FE67EE3763}"/>
              </a:ext>
            </a:extLst>
          </p:cNvPr>
          <p:cNvSpPr txBox="1"/>
          <p:nvPr/>
        </p:nvSpPr>
        <p:spPr>
          <a:xfrm>
            <a:off x="2464852" y="4567075"/>
            <a:ext cx="8432415" cy="1754326"/>
          </a:xfrm>
          <a:prstGeom prst="rect">
            <a:avLst/>
          </a:prstGeom>
          <a:noFill/>
        </p:spPr>
        <p:txBody>
          <a:bodyPr wrap="square">
            <a:spAutoFit/>
          </a:bodyPr>
          <a:lstStyle/>
          <a:p>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E</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nd of day collection: </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Please wait on the infant playground</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children will wait on the Oak outdoor area, where children will wait  by the blue gate</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Children know not to leave until I have seen you! </a:t>
            </a:r>
            <a:b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the end of the day, we often have great things to tell our families so please </a:t>
            </a:r>
          </a:p>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feel relaxed if we call you over. It is usually to celebrate success! </a:t>
            </a:r>
          </a:p>
          <a:p>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School finishes at </a:t>
            </a:r>
            <a:r>
              <a:rPr lang="en-US" sz="18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3:20pm</a:t>
            </a:r>
            <a:r>
              <a:rPr lang="en-US" sz="18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E6A56A6F-525B-A4BB-4325-A25FFE00E727}"/>
              </a:ext>
            </a:extLst>
          </p:cNvPr>
          <p:cNvSpPr txBox="1"/>
          <p:nvPr/>
        </p:nvSpPr>
        <p:spPr>
          <a:xfrm>
            <a:off x="2656109" y="17488"/>
            <a:ext cx="5499326" cy="769441"/>
          </a:xfrm>
          <a:prstGeom prst="rect">
            <a:avLst/>
          </a:prstGeom>
          <a:noFill/>
        </p:spPr>
        <p:txBody>
          <a:bodyPr wrap="none" rtlCol="0">
            <a:spAutoFit/>
          </a:bodyPr>
          <a:lstStyle/>
          <a:p>
            <a:r>
              <a:rPr lang="en-US" sz="4400" b="1" dirty="0"/>
              <a:t>For your information…</a:t>
            </a:r>
          </a:p>
        </p:txBody>
      </p:sp>
      <p:sp>
        <p:nvSpPr>
          <p:cNvPr id="10" name="TextBox 5">
            <a:extLst>
              <a:ext uri="{FF2B5EF4-FFF2-40B4-BE49-F238E27FC236}">
                <a16:creationId xmlns:a16="http://schemas.microsoft.com/office/drawing/2014/main" id="{4E3F9061-0449-FAAD-EA74-94F19A873212}"/>
              </a:ext>
            </a:extLst>
          </p:cNvPr>
          <p:cNvSpPr txBox="1"/>
          <p:nvPr/>
        </p:nvSpPr>
        <p:spPr>
          <a:xfrm>
            <a:off x="188536" y="948266"/>
            <a:ext cx="2357062" cy="523220"/>
          </a:xfrm>
          <a:prstGeom prst="rect">
            <a:avLst/>
          </a:prstGeom>
          <a:noFill/>
        </p:spPr>
        <p:txBody>
          <a:bodyPr wrap="square">
            <a:spAutoFit/>
          </a:bodyPr>
          <a:lstStyle/>
          <a:p>
            <a:r>
              <a:rPr lang="en-US" sz="2800" kern="1200" dirty="0">
                <a:effectLst/>
                <a:latin typeface="Calibri" panose="020F0502020204030204" pitchFamily="34" charset="0"/>
                <a:ea typeface="Calibri" panose="020F0502020204030204" pitchFamily="34" charset="0"/>
                <a:cs typeface="Times New Roman" panose="02020603050405020304" pitchFamily="18" charset="0"/>
              </a:rPr>
              <a:t>Start Times: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5">
            <a:extLst>
              <a:ext uri="{FF2B5EF4-FFF2-40B4-BE49-F238E27FC236}">
                <a16:creationId xmlns:a16="http://schemas.microsoft.com/office/drawing/2014/main" id="{4E3F9061-0449-FAAD-EA74-94F19A873212}"/>
              </a:ext>
            </a:extLst>
          </p:cNvPr>
          <p:cNvSpPr txBox="1"/>
          <p:nvPr/>
        </p:nvSpPr>
        <p:spPr>
          <a:xfrm>
            <a:off x="422374" y="3307753"/>
            <a:ext cx="1889386" cy="523220"/>
          </a:xfrm>
          <a:prstGeom prst="rect">
            <a:avLst/>
          </a:prstGeom>
          <a:noFill/>
        </p:spPr>
        <p:txBody>
          <a:bodyPr wrap="square">
            <a:spAutoFit/>
          </a:bodyPr>
          <a:lstStyle/>
          <a:p>
            <a:r>
              <a:rPr lang="en-US" sz="2800" kern="1200" dirty="0">
                <a:effectLst/>
                <a:latin typeface="Calibri" panose="020F0502020204030204" pitchFamily="34" charset="0"/>
                <a:ea typeface="Calibri" panose="020F0502020204030204" pitchFamily="34" charset="0"/>
                <a:cs typeface="Times New Roman" panose="02020603050405020304" pitchFamily="18" charset="0"/>
              </a:rPr>
              <a:t>PE:</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5">
            <a:extLst>
              <a:ext uri="{FF2B5EF4-FFF2-40B4-BE49-F238E27FC236}">
                <a16:creationId xmlns:a16="http://schemas.microsoft.com/office/drawing/2014/main" id="{4E3F9061-0449-FAAD-EA74-94F19A873212}"/>
              </a:ext>
            </a:extLst>
          </p:cNvPr>
          <p:cNvSpPr txBox="1"/>
          <p:nvPr/>
        </p:nvSpPr>
        <p:spPr>
          <a:xfrm>
            <a:off x="139750" y="5144020"/>
            <a:ext cx="1889386" cy="523220"/>
          </a:xfrm>
          <a:prstGeom prst="rect">
            <a:avLst/>
          </a:prstGeom>
          <a:noFill/>
        </p:spPr>
        <p:txBody>
          <a:bodyPr wrap="square">
            <a:spAutoFit/>
          </a:bodyPr>
          <a:lstStyle/>
          <a:p>
            <a:r>
              <a:rPr lang="en-US" sz="2800" kern="1200" dirty="0" err="1">
                <a:effectLst/>
                <a:latin typeface="Calibri" panose="020F0502020204030204" pitchFamily="34" charset="0"/>
                <a:ea typeface="Calibri" panose="020F0502020204030204" pitchFamily="34" charset="0"/>
                <a:cs typeface="Times New Roman" panose="02020603050405020304" pitchFamily="18" charset="0"/>
              </a:rPr>
              <a:t>Hometime</a:t>
            </a:r>
            <a:r>
              <a:rPr lang="en-US" sz="2800" kern="1200" dirty="0">
                <a:effectLst/>
                <a:latin typeface="Calibri" panose="020F0502020204030204" pitchFamily="34" charset="0"/>
                <a:ea typeface="Calibri" panose="020F0502020204030204" pitchFamily="34" charset="0"/>
                <a:cs typeface="Times New Roman" panose="02020603050405020304" pitchFamily="18" charset="0"/>
              </a:rPr>
              <a:t>:</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854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6"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6A56A6F-525B-A4BB-4325-A25FFE00E727}"/>
              </a:ext>
            </a:extLst>
          </p:cNvPr>
          <p:cNvSpPr txBox="1"/>
          <p:nvPr/>
        </p:nvSpPr>
        <p:spPr>
          <a:xfrm>
            <a:off x="2785830" y="-5417"/>
            <a:ext cx="4313745" cy="769441"/>
          </a:xfrm>
          <a:prstGeom prst="rect">
            <a:avLst/>
          </a:prstGeom>
          <a:noFill/>
        </p:spPr>
        <p:txBody>
          <a:bodyPr wrap="none" rtlCol="0">
            <a:spAutoFit/>
          </a:bodyPr>
          <a:lstStyle/>
          <a:p>
            <a:r>
              <a:rPr lang="en-US" sz="4400" b="1" dirty="0"/>
              <a:t>Reading in School</a:t>
            </a:r>
          </a:p>
        </p:txBody>
      </p:sp>
      <p:sp>
        <p:nvSpPr>
          <p:cNvPr id="7" name="TextBox 6">
            <a:extLst>
              <a:ext uri="{FF2B5EF4-FFF2-40B4-BE49-F238E27FC236}">
                <a16:creationId xmlns:a16="http://schemas.microsoft.com/office/drawing/2014/main" id="{3E729C8F-3C0F-AFB9-A898-4D9D3D20AFC8}"/>
              </a:ext>
            </a:extLst>
          </p:cNvPr>
          <p:cNvSpPr txBox="1"/>
          <p:nvPr/>
        </p:nvSpPr>
        <p:spPr>
          <a:xfrm>
            <a:off x="370704" y="764024"/>
            <a:ext cx="9143999" cy="5293757"/>
          </a:xfrm>
          <a:prstGeom prst="rect">
            <a:avLst/>
          </a:prstGeom>
          <a:noFill/>
        </p:spPr>
        <p:txBody>
          <a:bodyPr wrap="square" rtlCol="0">
            <a:spAutoFit/>
          </a:bodyPr>
          <a:lstStyle/>
          <a:p>
            <a:r>
              <a:rPr lang="en-US" sz="2600" dirty="0"/>
              <a:t>Your child should now have a reading book to take home each day. </a:t>
            </a:r>
          </a:p>
          <a:p>
            <a:endParaRPr lang="en-US" sz="2600" dirty="0"/>
          </a:p>
          <a:p>
            <a:pPr marL="342900" indent="-342900">
              <a:buFont typeface="Arial" panose="020B0604020202020204" pitchFamily="34" charset="0"/>
              <a:buChar char="•"/>
            </a:pPr>
            <a:r>
              <a:rPr lang="en-US" sz="2600" b="1" dirty="0"/>
              <a:t>Home reading books </a:t>
            </a:r>
            <a:r>
              <a:rPr lang="en-US" sz="2600" dirty="0"/>
              <a:t>are related to phonic sounds they have </a:t>
            </a:r>
            <a:r>
              <a:rPr lang="en-US" sz="2600" i="1" dirty="0">
                <a:solidFill>
                  <a:srgbClr val="7030A0"/>
                </a:solidFill>
              </a:rPr>
              <a:t>previously been taught </a:t>
            </a:r>
            <a:r>
              <a:rPr lang="en-US" sz="2600" dirty="0"/>
              <a:t>in earlier phases</a:t>
            </a:r>
          </a:p>
          <a:p>
            <a:pPr marL="342900" indent="-342900">
              <a:buFont typeface="Arial" panose="020B0604020202020204" pitchFamily="34" charset="0"/>
              <a:buChar char="•"/>
            </a:pPr>
            <a:r>
              <a:rPr lang="en-US" sz="2600" dirty="0">
                <a:solidFill>
                  <a:prstClr val="black"/>
                </a:solidFill>
              </a:rPr>
              <a:t>Reading in school (</a:t>
            </a:r>
            <a:r>
              <a:rPr lang="en-US" sz="2600" b="1" dirty="0">
                <a:solidFill>
                  <a:prstClr val="black"/>
                </a:solidFill>
              </a:rPr>
              <a:t>Guided Reading</a:t>
            </a:r>
            <a:r>
              <a:rPr lang="en-US" sz="2600" dirty="0">
                <a:solidFill>
                  <a:prstClr val="black"/>
                </a:solidFill>
              </a:rPr>
              <a:t>) books are linked to the new phonic sounds they are </a:t>
            </a:r>
            <a:r>
              <a:rPr lang="en-US" sz="2600" i="1" dirty="0">
                <a:solidFill>
                  <a:srgbClr val="7030A0"/>
                </a:solidFill>
              </a:rPr>
              <a:t>currently learning</a:t>
            </a:r>
            <a:r>
              <a:rPr lang="en-US" sz="2600" i="1" dirty="0">
                <a:solidFill>
                  <a:prstClr val="black"/>
                </a:solidFill>
              </a:rPr>
              <a:t> </a:t>
            </a:r>
            <a:r>
              <a:rPr lang="en-US" sz="2600" dirty="0">
                <a:solidFill>
                  <a:prstClr val="black"/>
                </a:solidFill>
              </a:rPr>
              <a:t>in Phonics groups</a:t>
            </a:r>
            <a:endParaRPr lang="en-US" sz="2600" dirty="0"/>
          </a:p>
          <a:p>
            <a:pPr marL="342900" indent="-342900">
              <a:buFont typeface="Arial" panose="020B0604020202020204" pitchFamily="34" charset="0"/>
              <a:buChar char="•"/>
            </a:pPr>
            <a:r>
              <a:rPr lang="en-US" sz="2600" b="1" dirty="0"/>
              <a:t>Please aim to read every night with your child. </a:t>
            </a:r>
          </a:p>
          <a:p>
            <a:pPr marL="342900" indent="-342900">
              <a:buFont typeface="Arial" panose="020B0604020202020204" pitchFamily="34" charset="0"/>
              <a:buChar char="•"/>
            </a:pPr>
            <a:r>
              <a:rPr lang="en-US" sz="2600" dirty="0"/>
              <a:t>Little and often is best - it is not necessary to read the whole book in one night. Focus on </a:t>
            </a:r>
            <a:r>
              <a:rPr lang="en-US" sz="2600" dirty="0">
                <a:solidFill>
                  <a:prstClr val="black"/>
                </a:solidFill>
              </a:rPr>
              <a:t>talking about the book - the picture/story/characters/ if your child liked it or not -discuss why. </a:t>
            </a:r>
          </a:p>
          <a:p>
            <a:pPr marL="342900" indent="-342900">
              <a:buFont typeface="Arial" panose="020B0604020202020204" pitchFamily="34" charset="0"/>
              <a:buChar char="•"/>
            </a:pPr>
            <a:r>
              <a:rPr lang="en-US" sz="2600" dirty="0">
                <a:solidFill>
                  <a:prstClr val="black"/>
                </a:solidFill>
              </a:rPr>
              <a:t>Share other stories together – books from home/the library and talk about the books</a:t>
            </a:r>
            <a:endParaRPr lang="en-US" sz="2600" dirty="0"/>
          </a:p>
        </p:txBody>
      </p:sp>
    </p:spTree>
    <p:extLst>
      <p:ext uri="{BB962C8B-B14F-4D97-AF65-F5344CB8AC3E}">
        <p14:creationId xmlns:p14="http://schemas.microsoft.com/office/powerpoint/2010/main" val="108092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1000"/>
                                        <p:tgtEl>
                                          <p:spTgt spid="7">
                                            <p:txEl>
                                              <p:pRg st="4" end="4"/>
                                            </p:txEl>
                                          </p:spTgt>
                                        </p:tgtEl>
                                      </p:cBhvr>
                                    </p:animEffect>
                                    <p:anim calcmode="lin" valueType="num">
                                      <p:cBhvr>
                                        <p:cTn id="2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1000"/>
                                        <p:tgtEl>
                                          <p:spTgt spid="7">
                                            <p:txEl>
                                              <p:pRg st="5" end="5"/>
                                            </p:txEl>
                                          </p:spTgt>
                                        </p:tgtEl>
                                      </p:cBhvr>
                                    </p:animEffect>
                                    <p:anim calcmode="lin" valueType="num">
                                      <p:cBhvr>
                                        <p:cTn id="2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Effect transition="in" filter="fade">
                                      <p:cBhvr>
                                        <p:cTn id="33" dur="1000"/>
                                        <p:tgtEl>
                                          <p:spTgt spid="7">
                                            <p:txEl>
                                              <p:pRg st="6" end="6"/>
                                            </p:txEl>
                                          </p:spTgt>
                                        </p:tgtEl>
                                      </p:cBhvr>
                                    </p:animEffect>
                                    <p:anim calcmode="lin" valueType="num">
                                      <p:cBhvr>
                                        <p:cTn id="34"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4E9F7C-6198-CF29-2514-E6B1543F7422}"/>
              </a:ext>
            </a:extLst>
          </p:cNvPr>
          <p:cNvSpPr/>
          <p:nvPr/>
        </p:nvSpPr>
        <p:spPr>
          <a:xfrm>
            <a:off x="9756913" y="0"/>
            <a:ext cx="2435087" cy="6858000"/>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6A56A6F-525B-A4BB-4325-A25FFE00E727}"/>
              </a:ext>
            </a:extLst>
          </p:cNvPr>
          <p:cNvSpPr txBox="1"/>
          <p:nvPr/>
        </p:nvSpPr>
        <p:spPr>
          <a:xfrm>
            <a:off x="2710924" y="272951"/>
            <a:ext cx="4555799"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Reading continued</a:t>
            </a:r>
          </a:p>
        </p:txBody>
      </p:sp>
      <p:sp>
        <p:nvSpPr>
          <p:cNvPr id="7" name="TextBox 6">
            <a:extLst>
              <a:ext uri="{FF2B5EF4-FFF2-40B4-BE49-F238E27FC236}">
                <a16:creationId xmlns:a16="http://schemas.microsoft.com/office/drawing/2014/main" id="{3E729C8F-3C0F-AFB9-A898-4D9D3D20AFC8}"/>
              </a:ext>
            </a:extLst>
          </p:cNvPr>
          <p:cNvSpPr txBox="1"/>
          <p:nvPr/>
        </p:nvSpPr>
        <p:spPr>
          <a:xfrm>
            <a:off x="358040" y="500917"/>
            <a:ext cx="9261566" cy="80483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0" i="0" u="sng" strike="noStrike" kern="1200" cap="none" spc="0" normalizeH="0" baseline="0" noProof="0" dirty="0">
                <a:ln>
                  <a:noFill/>
                </a:ln>
                <a:solidFill>
                  <a:prstClr val="black"/>
                </a:solidFill>
                <a:effectLst/>
                <a:uLnTx/>
                <a:uFillTx/>
                <a:latin typeface="Calibri" panose="020F0502020204030204"/>
                <a:ea typeface="+mn-ea"/>
                <a:cs typeface="+mn-cs"/>
              </a:rPr>
              <a:t>Reading diaries</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Please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sign each time you read </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with your child.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Write down the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pages read, add a comment </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about how they read or something they liked and then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sign it</a:t>
            </a: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t>When books are completed, comments will be reviewed, comprehension checked and then the book will be changed. </a:t>
            </a:r>
            <a: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t>If the diary isn’t signed, the book will not be changed.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500" b="1" dirty="0">
                <a:solidFill>
                  <a:prstClr val="black"/>
                </a:solidFill>
                <a:latin typeface="Calibri" panose="020F0502020204030204"/>
              </a:rPr>
              <a:t>Please bring reading books and diaries into school each day. </a:t>
            </a:r>
            <a:br>
              <a:rPr kumimoji="0" lang="en-US" sz="25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500" b="1" i="0" u="none" strike="noStrike" kern="1200" cap="none" spc="0" normalizeH="0" baseline="0" noProof="0" dirty="0">
                <a:ln>
                  <a:noFill/>
                </a:ln>
                <a:solidFill>
                  <a:srgbClr val="FF0000"/>
                </a:solidFill>
                <a:effectLst/>
                <a:uLnTx/>
                <a:uFillTx/>
                <a:latin typeface="Calibri" panose="020F0502020204030204"/>
                <a:ea typeface="+mn-ea"/>
                <a:cs typeface="+mn-cs"/>
              </a:rPr>
              <a:t>**Reading</a:t>
            </a:r>
            <a:r>
              <a:rPr kumimoji="0" lang="en-US" sz="2500" b="1" i="0" u="none" strike="noStrike" kern="1200" cap="none" spc="0" normalizeH="0" noProof="0" dirty="0">
                <a:ln>
                  <a:noFill/>
                </a:ln>
                <a:solidFill>
                  <a:srgbClr val="FF0000"/>
                </a:solidFill>
                <a:effectLst/>
                <a:uLnTx/>
                <a:uFillTx/>
                <a:latin typeface="Calibri" panose="020F0502020204030204"/>
                <a:ea typeface="+mn-ea"/>
                <a:cs typeface="+mn-cs"/>
              </a:rPr>
              <a:t> books will be changed on a Monday and Wednesday**</a:t>
            </a:r>
            <a:endParaRPr kumimoji="0" lang="en-US" sz="2500" b="1" i="0" u="none" strike="noStrike" kern="1200" cap="none" spc="0" normalizeH="0" baseline="0" noProof="0" dirty="0">
              <a:ln>
                <a:noFill/>
              </a:ln>
              <a:solidFill>
                <a:srgbClr val="FF0000"/>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br>
              <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sng" strike="noStrike" kern="1200" cap="none" spc="0" normalizeH="0" baseline="0" noProof="0" dirty="0">
                <a:ln>
                  <a:noFill/>
                </a:ln>
                <a:solidFill>
                  <a:prstClr val="black"/>
                </a:solidFill>
                <a:effectLst/>
                <a:uLnTx/>
                <a:uFillTx/>
                <a:latin typeface="Calibri" panose="020F0502020204030204"/>
                <a:ea typeface="+mn-ea"/>
                <a:cs typeface="+mn-cs"/>
              </a:rPr>
              <a:t>Reading Tokens</a:t>
            </a:r>
            <a:r>
              <a:rPr kumimoji="0" lang="en-US" sz="2000" b="0" i="0"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2000" b="0" i="0" strike="noStrike" kern="1200" cap="none" spc="0" normalizeH="0" noProof="0" dirty="0">
                <a:ln>
                  <a:noFill/>
                </a:ln>
                <a:solidFill>
                  <a:prstClr val="black"/>
                </a:solidFill>
                <a:effectLst/>
                <a:uLnTx/>
                <a:uFillTx/>
                <a:latin typeface="Calibri" panose="020F0502020204030204"/>
                <a:ea typeface="+mn-ea"/>
                <a:cs typeface="+mn-cs"/>
              </a:rPr>
              <a:t> </a:t>
            </a:r>
            <a:r>
              <a:rPr kumimoji="0" lang="en-US" sz="2000" b="0" i="0" u="none" strike="noStrike" kern="1200" cap="none" spc="0" normalizeH="0" noProof="0" dirty="0">
                <a:ln>
                  <a:noFill/>
                </a:ln>
                <a:solidFill>
                  <a:prstClr val="black"/>
                </a:solidFill>
                <a:effectLst/>
                <a:uLnTx/>
                <a:uFillTx/>
                <a:latin typeface="Calibri" panose="020F0502020204030204"/>
                <a:ea typeface="+mn-ea"/>
                <a:cs typeface="+mn-cs"/>
              </a:rPr>
              <a:t>Each time your child completes a home reading book, they will be given a sticker on their reading rainbow. If they complete 2 arcs of the rainbow, they will receive a token to exchange for a new book from the vending machine in the hall.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5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25779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1000"/>
                                        <p:tgtEl>
                                          <p:spTgt spid="7">
                                            <p:txEl>
                                              <p:pRg st="2" end="2"/>
                                            </p:txEl>
                                          </p:spTgt>
                                        </p:tgtEl>
                                      </p:cBhvr>
                                    </p:animEffect>
                                    <p:anim calcmode="lin" valueType="num">
                                      <p:cBhvr>
                                        <p:cTn id="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1000"/>
                                        <p:tgtEl>
                                          <p:spTgt spid="7">
                                            <p:txEl>
                                              <p:pRg st="3" end="3"/>
                                            </p:txEl>
                                          </p:spTgt>
                                        </p:tgtEl>
                                      </p:cBhvr>
                                    </p:animEffect>
                                    <p:anim calcmode="lin" valueType="num">
                                      <p:cBhvr>
                                        <p:cTn id="13"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1000"/>
                                        <p:tgtEl>
                                          <p:spTgt spid="7">
                                            <p:txEl>
                                              <p:pRg st="4" end="4"/>
                                            </p:txEl>
                                          </p:spTgt>
                                        </p:tgtEl>
                                      </p:cBhvr>
                                    </p:animEffect>
                                    <p:anim calcmode="lin" valueType="num">
                                      <p:cBhvr>
                                        <p:cTn id="2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1000"/>
                                        <p:tgtEl>
                                          <p:spTgt spid="7">
                                            <p:txEl>
                                              <p:pRg st="5" end="5"/>
                                            </p:txEl>
                                          </p:spTgt>
                                        </p:tgtEl>
                                      </p:cBhvr>
                                    </p:animEffect>
                                    <p:anim calcmode="lin" valueType="num">
                                      <p:cBhvr>
                                        <p:cTn id="2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Effect transition="in" filter="fade">
                                      <p:cBhvr>
                                        <p:cTn id="33" dur="1000"/>
                                        <p:tgtEl>
                                          <p:spTgt spid="7">
                                            <p:txEl>
                                              <p:pRg st="6" end="6"/>
                                            </p:txEl>
                                          </p:spTgt>
                                        </p:tgtEl>
                                      </p:cBhvr>
                                    </p:animEffect>
                                    <p:anim calcmode="lin" valueType="num">
                                      <p:cBhvr>
                                        <p:cTn id="34"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07DFDF-8C5B-2024-66F8-196FC5D8F6CF}"/>
              </a:ext>
            </a:extLst>
          </p:cNvPr>
          <p:cNvSpPr/>
          <p:nvPr/>
        </p:nvSpPr>
        <p:spPr>
          <a:xfrm>
            <a:off x="9756913" y="0"/>
            <a:ext cx="2435087" cy="6858000"/>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E5F8488-2F55-E6B4-CFB1-A6C733927AE6}"/>
              </a:ext>
            </a:extLst>
          </p:cNvPr>
          <p:cNvSpPr txBox="1"/>
          <p:nvPr/>
        </p:nvSpPr>
        <p:spPr>
          <a:xfrm>
            <a:off x="2892288" y="99392"/>
            <a:ext cx="4613058" cy="830997"/>
          </a:xfrm>
          <a:prstGeom prst="rect">
            <a:avLst/>
          </a:prstGeom>
          <a:noFill/>
        </p:spPr>
        <p:txBody>
          <a:bodyPr wrap="none" rtlCol="0">
            <a:spAutoFit/>
          </a:bodyPr>
          <a:lstStyle/>
          <a:p>
            <a:r>
              <a:rPr lang="en-US" sz="4800" b="1" dirty="0"/>
              <a:t>Reading At Home</a:t>
            </a:r>
          </a:p>
        </p:txBody>
      </p:sp>
      <p:pic>
        <p:nvPicPr>
          <p:cNvPr id="6" name="Picture 3" descr="A picture containing text, book, shelf&#10;&#10;Description automatically generated">
            <a:extLst>
              <a:ext uri="{FF2B5EF4-FFF2-40B4-BE49-F238E27FC236}">
                <a16:creationId xmlns:a16="http://schemas.microsoft.com/office/drawing/2014/main" id="{84F748A0-F2D7-81CA-C914-64A1196E49CB}"/>
              </a:ext>
            </a:extLst>
          </p:cNvPr>
          <p:cNvPicPr>
            <a:picLocks noChangeAspect="1"/>
          </p:cNvPicPr>
          <p:nvPr/>
        </p:nvPicPr>
        <p:blipFill>
          <a:blip r:embed="rId2"/>
          <a:stretch>
            <a:fillRect/>
          </a:stretch>
        </p:blipFill>
        <p:spPr>
          <a:xfrm>
            <a:off x="1119001" y="1187960"/>
            <a:ext cx="7723513" cy="5570648"/>
          </a:xfrm>
          <a:prstGeom prst="rect">
            <a:avLst/>
          </a:prstGeom>
        </p:spPr>
      </p:pic>
    </p:spTree>
    <p:extLst>
      <p:ext uri="{BB962C8B-B14F-4D97-AF65-F5344CB8AC3E}">
        <p14:creationId xmlns:p14="http://schemas.microsoft.com/office/powerpoint/2010/main" val="193696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6D8FEB8-F25F-13E9-E6BC-5241B5AF47F6}"/>
              </a:ext>
            </a:extLst>
          </p:cNvPr>
          <p:cNvSpPr txBox="1"/>
          <p:nvPr/>
        </p:nvSpPr>
        <p:spPr>
          <a:xfrm>
            <a:off x="2940040" y="123031"/>
            <a:ext cx="6445867" cy="769441"/>
          </a:xfrm>
          <a:prstGeom prst="rect">
            <a:avLst/>
          </a:prstGeom>
          <a:noFill/>
        </p:spPr>
        <p:txBody>
          <a:bodyPr wrap="none" rtlCol="0">
            <a:spAutoFit/>
          </a:bodyPr>
          <a:lstStyle/>
          <a:p>
            <a:r>
              <a:rPr lang="en-US" sz="4400" b="1" dirty="0"/>
              <a:t>Homework in Cherry Class </a:t>
            </a:r>
          </a:p>
        </p:txBody>
      </p:sp>
      <p:sp>
        <p:nvSpPr>
          <p:cNvPr id="6" name="TextBox 5">
            <a:extLst>
              <a:ext uri="{FF2B5EF4-FFF2-40B4-BE49-F238E27FC236}">
                <a16:creationId xmlns:a16="http://schemas.microsoft.com/office/drawing/2014/main" id="{046F2DF1-4C72-7E44-B34F-3655B0CF43E6}"/>
              </a:ext>
            </a:extLst>
          </p:cNvPr>
          <p:cNvSpPr txBox="1"/>
          <p:nvPr/>
        </p:nvSpPr>
        <p:spPr>
          <a:xfrm>
            <a:off x="1254902" y="892472"/>
            <a:ext cx="9855840" cy="461665"/>
          </a:xfrm>
          <a:prstGeom prst="rect">
            <a:avLst/>
          </a:prstGeom>
          <a:noFill/>
        </p:spPr>
        <p:txBody>
          <a:bodyPr wrap="none" rtlCol="0">
            <a:spAutoFit/>
          </a:bodyPr>
          <a:lstStyle/>
          <a:p>
            <a:r>
              <a:rPr lang="en-US" sz="2400" dirty="0"/>
              <a:t>We want to make homework as straight forward and stress free for everyone!</a:t>
            </a:r>
          </a:p>
        </p:txBody>
      </p:sp>
      <p:sp>
        <p:nvSpPr>
          <p:cNvPr id="8" name="TextBox 7">
            <a:extLst>
              <a:ext uri="{FF2B5EF4-FFF2-40B4-BE49-F238E27FC236}">
                <a16:creationId xmlns:a16="http://schemas.microsoft.com/office/drawing/2014/main" id="{9EE45B15-BD7F-1C66-E5B2-EF4870E3D00D}"/>
              </a:ext>
            </a:extLst>
          </p:cNvPr>
          <p:cNvSpPr txBox="1"/>
          <p:nvPr/>
        </p:nvSpPr>
        <p:spPr>
          <a:xfrm>
            <a:off x="577298" y="1980141"/>
            <a:ext cx="11211048" cy="3277820"/>
          </a:xfrm>
          <a:prstGeom prst="rect">
            <a:avLst/>
          </a:prstGeom>
          <a:noFill/>
        </p:spPr>
        <p:txBody>
          <a:bodyPr wrap="square" rtlCol="0">
            <a:spAutoFit/>
          </a:bodyPr>
          <a:lstStyle/>
          <a:p>
            <a:pPr marL="342900" indent="-342900">
              <a:buFont typeface="Arial" panose="020B0604020202020204" pitchFamily="34" charset="0"/>
              <a:buChar char="•"/>
            </a:pPr>
            <a:r>
              <a:rPr lang="en-US" sz="2300" b="1" dirty="0"/>
              <a:t>Reading</a:t>
            </a:r>
            <a:r>
              <a:rPr lang="en-US" sz="2300" dirty="0"/>
              <a:t> – the main one- every night if possible!</a:t>
            </a:r>
          </a:p>
          <a:p>
            <a:pPr marL="342900" indent="-342900">
              <a:buFont typeface="Arial" panose="020B0604020202020204" pitchFamily="34" charset="0"/>
              <a:buChar char="•"/>
            </a:pPr>
            <a:r>
              <a:rPr lang="en-US" sz="2300" b="1" dirty="0" err="1"/>
              <a:t>Purplemash</a:t>
            </a:r>
            <a:r>
              <a:rPr lang="en-US" sz="2300" dirty="0"/>
              <a:t> - child’s passwords and usernames are stuck in back of your child’s reading diary. </a:t>
            </a:r>
          </a:p>
          <a:p>
            <a:pPr marL="342900" indent="-342900">
              <a:buFont typeface="Arial" panose="020B0604020202020204" pitchFamily="34" charset="0"/>
              <a:buChar char="•"/>
            </a:pPr>
            <a:endParaRPr lang="en-US" sz="2300" dirty="0"/>
          </a:p>
          <a:p>
            <a:r>
              <a:rPr lang="en-US" sz="2300" dirty="0"/>
              <a:t>There will be 1 task set each week, linked to the </a:t>
            </a:r>
            <a:r>
              <a:rPr lang="en-US" sz="2300" b="1" dirty="0"/>
              <a:t>Maths</a:t>
            </a:r>
            <a:r>
              <a:rPr lang="en-US" sz="2300" dirty="0"/>
              <a:t> or </a:t>
            </a:r>
            <a:r>
              <a:rPr lang="en-US" sz="2300" b="1" dirty="0"/>
              <a:t>English</a:t>
            </a:r>
            <a:r>
              <a:rPr lang="en-US" sz="2300" dirty="0"/>
              <a:t> done in class that week.</a:t>
            </a:r>
          </a:p>
          <a:p>
            <a:endParaRPr lang="en-US" sz="2300" dirty="0"/>
          </a:p>
          <a:p>
            <a:pPr algn="ctr"/>
            <a:r>
              <a:rPr lang="en-US" sz="2300" dirty="0"/>
              <a:t>         </a:t>
            </a:r>
            <a:r>
              <a:rPr lang="en-US" sz="2300" b="1" dirty="0">
                <a:solidFill>
                  <a:srgbClr val="7030A0"/>
                </a:solidFill>
              </a:rPr>
              <a:t>Homework will be given out on Mondays and will need to be completed by the following Monday. </a:t>
            </a:r>
          </a:p>
        </p:txBody>
      </p:sp>
    </p:spTree>
    <p:extLst>
      <p:ext uri="{BB962C8B-B14F-4D97-AF65-F5344CB8AC3E}">
        <p14:creationId xmlns:p14="http://schemas.microsoft.com/office/powerpoint/2010/main" val="912650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2A380-477C-42FC-B288-FAA476A30371}"/>
              </a:ext>
            </a:extLst>
          </p:cNvPr>
          <p:cNvSpPr>
            <a:spLocks noGrp="1"/>
          </p:cNvSpPr>
          <p:nvPr>
            <p:ph type="title"/>
          </p:nvPr>
        </p:nvSpPr>
        <p:spPr>
          <a:xfrm>
            <a:off x="1082265" y="2932981"/>
            <a:ext cx="3141430" cy="759210"/>
          </a:xfrm>
        </p:spPr>
        <p:txBody>
          <a:bodyPr>
            <a:noAutofit/>
          </a:bodyPr>
          <a:lstStyle/>
          <a:p>
            <a:pPr algn="ctr"/>
            <a:r>
              <a:rPr lang="en-GB" dirty="0"/>
              <a:t>Routines</a:t>
            </a:r>
          </a:p>
        </p:txBody>
      </p:sp>
      <p:sp>
        <p:nvSpPr>
          <p:cNvPr id="3" name="Content Placeholder 2">
            <a:extLst>
              <a:ext uri="{FF2B5EF4-FFF2-40B4-BE49-F238E27FC236}">
                <a16:creationId xmlns:a16="http://schemas.microsoft.com/office/drawing/2014/main" id="{03006C57-5DC7-48D1-963D-D9CF4BF2D1AB}"/>
              </a:ext>
            </a:extLst>
          </p:cNvPr>
          <p:cNvSpPr>
            <a:spLocks noGrp="1"/>
          </p:cNvSpPr>
          <p:nvPr>
            <p:ph idx="1"/>
          </p:nvPr>
        </p:nvSpPr>
        <p:spPr>
          <a:xfrm>
            <a:off x="4750145" y="310551"/>
            <a:ext cx="6119138" cy="7315200"/>
          </a:xfrm>
        </p:spPr>
        <p:txBody>
          <a:bodyPr anchor="ctr">
            <a:normAutofit/>
          </a:bodyPr>
          <a:lstStyle/>
          <a:p>
            <a:pPr marL="182562" indent="0">
              <a:buNone/>
              <a:defRPr/>
            </a:pPr>
            <a:r>
              <a:rPr lang="en-GB" sz="2000" dirty="0">
                <a:solidFill>
                  <a:schemeClr val="bg2">
                    <a:lumMod val="10000"/>
                  </a:schemeClr>
                </a:solidFill>
              </a:rPr>
              <a:t>-</a:t>
            </a:r>
            <a:r>
              <a:rPr lang="en-GB" sz="2000" b="1" dirty="0">
                <a:solidFill>
                  <a:schemeClr val="bg2">
                    <a:lumMod val="10000"/>
                  </a:schemeClr>
                </a:solidFill>
              </a:rPr>
              <a:t>Morning activities </a:t>
            </a:r>
            <a:r>
              <a:rPr lang="en-GB" sz="2000" dirty="0">
                <a:solidFill>
                  <a:schemeClr val="bg2">
                    <a:lumMod val="10000"/>
                  </a:schemeClr>
                </a:solidFill>
              </a:rPr>
              <a:t>during registration</a:t>
            </a:r>
          </a:p>
          <a:p>
            <a:pPr marL="182562" indent="0">
              <a:buNone/>
              <a:defRPr/>
            </a:pPr>
            <a:r>
              <a:rPr lang="en-GB" sz="2000" dirty="0">
                <a:solidFill>
                  <a:schemeClr val="bg2">
                    <a:lumMod val="10000"/>
                  </a:schemeClr>
                </a:solidFill>
              </a:rPr>
              <a:t>-</a:t>
            </a:r>
            <a:r>
              <a:rPr lang="en-GB" sz="2000" b="1" dirty="0">
                <a:solidFill>
                  <a:schemeClr val="bg2">
                    <a:lumMod val="10000"/>
                  </a:schemeClr>
                </a:solidFill>
              </a:rPr>
              <a:t>Phonics- </a:t>
            </a:r>
            <a:r>
              <a:rPr lang="en-GB" sz="2000" dirty="0">
                <a:solidFill>
                  <a:schemeClr val="bg2">
                    <a:lumMod val="10000"/>
                  </a:schemeClr>
                </a:solidFill>
              </a:rPr>
              <a:t>in groups</a:t>
            </a:r>
          </a:p>
          <a:p>
            <a:pPr marL="182562" indent="0">
              <a:buNone/>
              <a:defRPr/>
            </a:pPr>
            <a:r>
              <a:rPr lang="en-GB" sz="2000" dirty="0">
                <a:solidFill>
                  <a:schemeClr val="bg2">
                    <a:lumMod val="10000"/>
                  </a:schemeClr>
                </a:solidFill>
              </a:rPr>
              <a:t>-</a:t>
            </a:r>
            <a:r>
              <a:rPr lang="en-GB" sz="2000" b="1" dirty="0">
                <a:solidFill>
                  <a:schemeClr val="bg2">
                    <a:lumMod val="10000"/>
                  </a:schemeClr>
                </a:solidFill>
              </a:rPr>
              <a:t>Maths</a:t>
            </a:r>
            <a:r>
              <a:rPr lang="en-GB" sz="2000" dirty="0">
                <a:solidFill>
                  <a:schemeClr val="bg2">
                    <a:lumMod val="10000"/>
                  </a:schemeClr>
                </a:solidFill>
              </a:rPr>
              <a:t>- in groups</a:t>
            </a:r>
          </a:p>
          <a:p>
            <a:pPr marL="182562" indent="0">
              <a:buNone/>
              <a:defRPr/>
            </a:pPr>
            <a:r>
              <a:rPr lang="en-GB" sz="2000" dirty="0">
                <a:solidFill>
                  <a:schemeClr val="bg2">
                    <a:lumMod val="10000"/>
                  </a:schemeClr>
                </a:solidFill>
              </a:rPr>
              <a:t>-Breaktime</a:t>
            </a:r>
          </a:p>
          <a:p>
            <a:pPr marL="182562" indent="0">
              <a:buNone/>
              <a:defRPr/>
            </a:pPr>
            <a:r>
              <a:rPr lang="en-GB" sz="2000" dirty="0">
                <a:solidFill>
                  <a:schemeClr val="bg2">
                    <a:lumMod val="10000"/>
                  </a:schemeClr>
                </a:solidFill>
              </a:rPr>
              <a:t>-</a:t>
            </a:r>
            <a:r>
              <a:rPr lang="en-GB" sz="2000" b="1" dirty="0">
                <a:solidFill>
                  <a:schemeClr val="bg2">
                    <a:lumMod val="10000"/>
                  </a:schemeClr>
                </a:solidFill>
              </a:rPr>
              <a:t>English</a:t>
            </a:r>
            <a:r>
              <a:rPr lang="en-GB" sz="2000" dirty="0">
                <a:solidFill>
                  <a:schemeClr val="bg2">
                    <a:lumMod val="10000"/>
                  </a:schemeClr>
                </a:solidFill>
              </a:rPr>
              <a:t> </a:t>
            </a:r>
          </a:p>
          <a:p>
            <a:pPr marL="182562" indent="0">
              <a:buNone/>
              <a:defRPr/>
            </a:pPr>
            <a:r>
              <a:rPr lang="en-GB" sz="2000" dirty="0">
                <a:solidFill>
                  <a:schemeClr val="bg2">
                    <a:lumMod val="10000"/>
                  </a:schemeClr>
                </a:solidFill>
              </a:rPr>
              <a:t>-Lunch</a:t>
            </a:r>
          </a:p>
          <a:p>
            <a:pPr marL="182562" indent="0">
              <a:buNone/>
              <a:defRPr/>
            </a:pPr>
            <a:r>
              <a:rPr lang="en-GB" sz="2000" dirty="0">
                <a:solidFill>
                  <a:schemeClr val="bg2">
                    <a:lumMod val="10000"/>
                  </a:schemeClr>
                </a:solidFill>
              </a:rPr>
              <a:t>-</a:t>
            </a:r>
            <a:r>
              <a:rPr lang="en-GB" sz="2000" b="1" dirty="0">
                <a:solidFill>
                  <a:schemeClr val="bg2">
                    <a:lumMod val="10000"/>
                  </a:schemeClr>
                </a:solidFill>
              </a:rPr>
              <a:t>Handwriting</a:t>
            </a:r>
            <a:r>
              <a:rPr lang="en-GB" sz="2000" dirty="0">
                <a:solidFill>
                  <a:schemeClr val="bg2">
                    <a:lumMod val="10000"/>
                  </a:schemeClr>
                </a:solidFill>
              </a:rPr>
              <a:t> and </a:t>
            </a:r>
            <a:r>
              <a:rPr lang="en-GB" sz="2000" b="1" dirty="0">
                <a:solidFill>
                  <a:schemeClr val="bg2">
                    <a:lumMod val="10000"/>
                  </a:schemeClr>
                </a:solidFill>
              </a:rPr>
              <a:t>Number Sense</a:t>
            </a:r>
          </a:p>
          <a:p>
            <a:pPr marL="182562" indent="0">
              <a:buNone/>
              <a:defRPr/>
            </a:pPr>
            <a:r>
              <a:rPr lang="en-GB" sz="2000" dirty="0">
                <a:solidFill>
                  <a:schemeClr val="bg2">
                    <a:lumMod val="10000"/>
                  </a:schemeClr>
                </a:solidFill>
              </a:rPr>
              <a:t>-</a:t>
            </a:r>
            <a:r>
              <a:rPr lang="en-GB" sz="2000" b="1" dirty="0">
                <a:solidFill>
                  <a:schemeClr val="bg2">
                    <a:lumMod val="10000"/>
                  </a:schemeClr>
                </a:solidFill>
              </a:rPr>
              <a:t>Topic lessons</a:t>
            </a:r>
            <a:r>
              <a:rPr lang="en-GB" sz="2000" dirty="0">
                <a:solidFill>
                  <a:schemeClr val="bg2">
                    <a:lumMod val="10000"/>
                  </a:schemeClr>
                </a:solidFill>
              </a:rPr>
              <a:t>- Science, History, Geography, DT, Art, Music, PSHE, PE, RE </a:t>
            </a:r>
          </a:p>
          <a:p>
            <a:pPr marL="182562" indent="0">
              <a:buNone/>
              <a:defRPr/>
            </a:pPr>
            <a:r>
              <a:rPr lang="en-GB" sz="2000" dirty="0">
                <a:solidFill>
                  <a:schemeClr val="bg2">
                    <a:lumMod val="10000"/>
                  </a:schemeClr>
                </a:solidFill>
              </a:rPr>
              <a:t>-Short break and snack</a:t>
            </a:r>
          </a:p>
          <a:p>
            <a:pPr marL="182562" indent="0">
              <a:buNone/>
              <a:defRPr/>
            </a:pPr>
            <a:r>
              <a:rPr lang="en-GB" sz="2000" dirty="0">
                <a:solidFill>
                  <a:schemeClr val="bg2">
                    <a:lumMod val="10000"/>
                  </a:schemeClr>
                </a:solidFill>
              </a:rPr>
              <a:t>-</a:t>
            </a:r>
            <a:r>
              <a:rPr lang="en-GB" sz="2000" b="1" dirty="0">
                <a:solidFill>
                  <a:schemeClr val="bg2">
                    <a:lumMod val="10000"/>
                  </a:schemeClr>
                </a:solidFill>
              </a:rPr>
              <a:t>Story/ Singing </a:t>
            </a:r>
          </a:p>
          <a:p>
            <a:pPr marL="182562" indent="0">
              <a:buNone/>
              <a:defRPr/>
            </a:pPr>
            <a:r>
              <a:rPr lang="en-GB" sz="2000" dirty="0">
                <a:solidFill>
                  <a:schemeClr val="bg2">
                    <a:lumMod val="10000"/>
                  </a:schemeClr>
                </a:solidFill>
              </a:rPr>
              <a:t>*Thursdays look sightly different with PE in the morning, meaning that English is in the afternoon. </a:t>
            </a:r>
          </a:p>
          <a:p>
            <a:pPr marL="182562" indent="0">
              <a:buNone/>
              <a:defRPr/>
            </a:pPr>
            <a:endParaRPr lang="en-GB" sz="2000" dirty="0">
              <a:solidFill>
                <a:schemeClr val="bg2">
                  <a:lumMod val="10000"/>
                </a:schemeClr>
              </a:solidFill>
            </a:endParaRPr>
          </a:p>
          <a:p>
            <a:pPr marL="525462" indent="-342900">
              <a:buFontTx/>
              <a:buChar char="-"/>
              <a:defRPr/>
            </a:pPr>
            <a:endParaRPr lang="en-GB" sz="2000" dirty="0">
              <a:solidFill>
                <a:schemeClr val="bg2">
                  <a:lumMod val="10000"/>
                </a:schemeClr>
              </a:solidFill>
              <a:latin typeface="BPreplay" panose="02000503000000020004" pitchFamily="50" charset="0"/>
            </a:endParaRPr>
          </a:p>
          <a:p>
            <a:pPr marL="0" indent="0">
              <a:buNone/>
            </a:pPr>
            <a:endParaRPr lang="en-GB" sz="2000" dirty="0"/>
          </a:p>
          <a:p>
            <a:pPr marL="0" indent="0">
              <a:buNone/>
            </a:pPr>
            <a:endParaRPr lang="en-GB" sz="2000" dirty="0"/>
          </a:p>
        </p:txBody>
      </p:sp>
      <p:pic>
        <p:nvPicPr>
          <p:cNvPr id="11" name="Picture 4"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r="67088"/>
          <a:stretch/>
        </p:blipFill>
        <p:spPr bwMode="auto">
          <a:xfrm>
            <a:off x="1665290" y="497106"/>
            <a:ext cx="1975381" cy="191371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4B7ABEC6-D867-F48A-D318-298031BC1383}"/>
              </a:ext>
            </a:extLst>
          </p:cNvPr>
          <p:cNvSpPr/>
          <p:nvPr/>
        </p:nvSpPr>
        <p:spPr>
          <a:xfrm>
            <a:off x="1" y="5883965"/>
            <a:ext cx="12192000" cy="974034"/>
          </a:xfrm>
          <a:prstGeom prst="rect">
            <a:avLst/>
          </a:prstGeom>
          <a:solidFill>
            <a:srgbClr val="91AF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9429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B834C4-A5D2-B35D-923F-263E895D971B}"/>
              </a:ext>
            </a:extLst>
          </p:cNvPr>
          <p:cNvSpPr/>
          <p:nvPr/>
        </p:nvSpPr>
        <p:spPr>
          <a:xfrm>
            <a:off x="0" y="0"/>
            <a:ext cx="12192000" cy="974034"/>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030E79B-5B50-E751-2267-5139A95A61C6}"/>
              </a:ext>
            </a:extLst>
          </p:cNvPr>
          <p:cNvSpPr txBox="1"/>
          <p:nvPr/>
        </p:nvSpPr>
        <p:spPr>
          <a:xfrm>
            <a:off x="2640886" y="1018622"/>
            <a:ext cx="6910225" cy="646331"/>
          </a:xfrm>
          <a:prstGeom prst="rect">
            <a:avLst/>
          </a:prstGeom>
          <a:noFill/>
        </p:spPr>
        <p:txBody>
          <a:bodyPr wrap="none" rtlCol="0">
            <a:spAutoFit/>
          </a:bodyPr>
          <a:lstStyle/>
          <a:p>
            <a:r>
              <a:rPr lang="en-US" sz="3600" b="1" dirty="0"/>
              <a:t>Communicating with class teachers</a:t>
            </a:r>
          </a:p>
        </p:txBody>
      </p:sp>
      <p:sp>
        <p:nvSpPr>
          <p:cNvPr id="7" name="TextBox 6">
            <a:extLst>
              <a:ext uri="{FF2B5EF4-FFF2-40B4-BE49-F238E27FC236}">
                <a16:creationId xmlns:a16="http://schemas.microsoft.com/office/drawing/2014/main" id="{233F4132-ED05-1EC0-E74F-2D811B78A0EB}"/>
              </a:ext>
            </a:extLst>
          </p:cNvPr>
          <p:cNvSpPr txBox="1"/>
          <p:nvPr/>
        </p:nvSpPr>
        <p:spPr>
          <a:xfrm>
            <a:off x="391560" y="1709541"/>
            <a:ext cx="11408879" cy="3939540"/>
          </a:xfrm>
          <a:prstGeom prst="rect">
            <a:avLst/>
          </a:prstGeom>
          <a:noFill/>
        </p:spPr>
        <p:txBody>
          <a:bodyPr wrap="square" rtlCol="0">
            <a:spAutoFit/>
          </a:bodyPr>
          <a:lstStyle/>
          <a:p>
            <a:r>
              <a:rPr lang="en-US" sz="2500" dirty="0"/>
              <a:t>Please talk to us if you have any questions, queries or problems.</a:t>
            </a:r>
            <a:br>
              <a:rPr lang="en-US" sz="2500" dirty="0"/>
            </a:br>
            <a:r>
              <a:rPr lang="en-US" sz="2500" dirty="0"/>
              <a:t>We want to know so we can sort things out. </a:t>
            </a:r>
          </a:p>
          <a:p>
            <a:endParaRPr lang="en-US" sz="2500" dirty="0"/>
          </a:p>
          <a:p>
            <a:pPr marL="342900" indent="-342900">
              <a:buFont typeface="Arial" panose="020B0604020202020204" pitchFamily="34" charset="0"/>
              <a:buChar char="•"/>
            </a:pPr>
            <a:r>
              <a:rPr lang="en-US" sz="2500" dirty="0"/>
              <a:t>Write a message in the </a:t>
            </a:r>
            <a:r>
              <a:rPr lang="en-US" sz="2500" b="1" dirty="0"/>
              <a:t>reading diary</a:t>
            </a:r>
          </a:p>
          <a:p>
            <a:pPr marL="342900" indent="-342900">
              <a:buFont typeface="Arial" panose="020B0604020202020204" pitchFamily="34" charset="0"/>
              <a:buChar char="•"/>
            </a:pPr>
            <a:r>
              <a:rPr lang="en-US" sz="2500" dirty="0"/>
              <a:t>Leave a message with the </a:t>
            </a:r>
            <a:r>
              <a:rPr lang="en-US" sz="2500" b="1" dirty="0"/>
              <a:t>staff member on duty in a morning </a:t>
            </a:r>
            <a:r>
              <a:rPr lang="en-US" sz="2500" dirty="0"/>
              <a:t>– messages are passed on when they come in</a:t>
            </a:r>
          </a:p>
          <a:p>
            <a:pPr marL="342900" indent="-342900">
              <a:buFont typeface="Arial" panose="020B0604020202020204" pitchFamily="34" charset="0"/>
              <a:buChar char="•"/>
            </a:pPr>
            <a:r>
              <a:rPr lang="en-US" sz="2500" dirty="0"/>
              <a:t>Talk to us </a:t>
            </a:r>
            <a:r>
              <a:rPr lang="en-US" sz="2500" b="1" dirty="0"/>
              <a:t>at the end of the day </a:t>
            </a:r>
            <a:br>
              <a:rPr lang="en-US" sz="2500" b="1" dirty="0"/>
            </a:br>
            <a:r>
              <a:rPr lang="en-US" sz="2500" dirty="0"/>
              <a:t>(or if we are unable to talk there and then, we can arrange a suitable time)</a:t>
            </a:r>
          </a:p>
          <a:p>
            <a:pPr marL="342900" indent="-342900">
              <a:buFont typeface="Arial" panose="020B0604020202020204" pitchFamily="34" charset="0"/>
              <a:buChar char="•"/>
            </a:pPr>
            <a:r>
              <a:rPr lang="en-US" sz="2500" b="1" dirty="0"/>
              <a:t>Arrange a meeting </a:t>
            </a:r>
            <a:r>
              <a:rPr lang="en-US" sz="2500" dirty="0"/>
              <a:t>with us by phoning the office</a:t>
            </a:r>
          </a:p>
          <a:p>
            <a:endParaRPr lang="en-US" sz="2500" dirty="0"/>
          </a:p>
        </p:txBody>
      </p:sp>
    </p:spTree>
    <p:extLst>
      <p:ext uri="{BB962C8B-B14F-4D97-AF65-F5344CB8AC3E}">
        <p14:creationId xmlns:p14="http://schemas.microsoft.com/office/powerpoint/2010/main" val="307452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521B9-7228-CF40-84EF-692E5168F109}"/>
              </a:ext>
            </a:extLst>
          </p:cNvPr>
          <p:cNvSpPr/>
          <p:nvPr/>
        </p:nvSpPr>
        <p:spPr>
          <a:xfrm>
            <a:off x="0" y="3278"/>
            <a:ext cx="2435087" cy="6858000"/>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F70661-6A71-35BD-E2D7-F4C51B2323BC}"/>
              </a:ext>
            </a:extLst>
          </p:cNvPr>
          <p:cNvSpPr txBox="1"/>
          <p:nvPr/>
        </p:nvSpPr>
        <p:spPr>
          <a:xfrm>
            <a:off x="2554356" y="79512"/>
            <a:ext cx="4232569" cy="707886"/>
          </a:xfrm>
          <a:prstGeom prst="rect">
            <a:avLst/>
          </a:prstGeom>
          <a:noFill/>
        </p:spPr>
        <p:txBody>
          <a:bodyPr wrap="none" rtlCol="0">
            <a:spAutoFit/>
          </a:bodyPr>
          <a:lstStyle/>
          <a:p>
            <a:r>
              <a:rPr lang="en-US" sz="4000" dirty="0"/>
              <a:t>Resolving Problems</a:t>
            </a:r>
          </a:p>
        </p:txBody>
      </p:sp>
      <p:sp>
        <p:nvSpPr>
          <p:cNvPr id="7" name="TextBox 6">
            <a:extLst>
              <a:ext uri="{FF2B5EF4-FFF2-40B4-BE49-F238E27FC236}">
                <a16:creationId xmlns:a16="http://schemas.microsoft.com/office/drawing/2014/main" id="{EBBFA94F-CD53-2D20-9720-CBCE81961F26}"/>
              </a:ext>
            </a:extLst>
          </p:cNvPr>
          <p:cNvSpPr txBox="1"/>
          <p:nvPr/>
        </p:nvSpPr>
        <p:spPr>
          <a:xfrm>
            <a:off x="2554356" y="921171"/>
            <a:ext cx="8967581" cy="923330"/>
          </a:xfrm>
          <a:prstGeom prst="rect">
            <a:avLst/>
          </a:prstGeom>
          <a:noFill/>
        </p:spPr>
        <p:txBody>
          <a:bodyPr wrap="square">
            <a:spAutoFit/>
          </a:bodyPr>
          <a:lstStyle/>
          <a:p>
            <a:pPr marL="0" indent="0">
              <a:buNone/>
            </a:pPr>
            <a:r>
              <a:rPr lang="en-US" dirty="0">
                <a:ea typeface="Cambria"/>
                <a:cs typeface="Calibri" panose="020F0502020204030204"/>
              </a:rPr>
              <a:t>We wish for a smooth year for each and every child and family but it is inevitable that at times, issues and complexities may arise. It is in everybody's interest that these are dealt with quickly and effectively. Our process for supporting families to resolve problems is outlined here: </a:t>
            </a:r>
            <a:endParaRPr lang="en-US" dirty="0">
              <a:cs typeface="Calibri" panose="020F0502020204030204"/>
            </a:endParaRPr>
          </a:p>
        </p:txBody>
      </p:sp>
      <p:sp>
        <p:nvSpPr>
          <p:cNvPr id="9" name="TextBox 8">
            <a:extLst>
              <a:ext uri="{FF2B5EF4-FFF2-40B4-BE49-F238E27FC236}">
                <a16:creationId xmlns:a16="http://schemas.microsoft.com/office/drawing/2014/main" id="{C2201B4A-A98C-6477-4FA4-0E2666E90944}"/>
              </a:ext>
            </a:extLst>
          </p:cNvPr>
          <p:cNvSpPr txBox="1"/>
          <p:nvPr/>
        </p:nvSpPr>
        <p:spPr>
          <a:xfrm>
            <a:off x="3830378" y="1946496"/>
            <a:ext cx="156721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rPr>
              <a:t>Class Teacher</a:t>
            </a:r>
            <a:endParaRPr lang="en-US" sz="2400" dirty="0">
              <a:ea typeface="Cambria"/>
              <a:cs typeface="Calibri"/>
            </a:endParaRPr>
          </a:p>
        </p:txBody>
      </p:sp>
      <p:sp>
        <p:nvSpPr>
          <p:cNvPr id="12" name="TextBox 11">
            <a:extLst>
              <a:ext uri="{FF2B5EF4-FFF2-40B4-BE49-F238E27FC236}">
                <a16:creationId xmlns:a16="http://schemas.microsoft.com/office/drawing/2014/main" id="{989A7614-C17C-8238-47D5-172011417DBC}"/>
              </a:ext>
            </a:extLst>
          </p:cNvPr>
          <p:cNvSpPr txBox="1"/>
          <p:nvPr/>
        </p:nvSpPr>
        <p:spPr>
          <a:xfrm>
            <a:off x="5655365" y="2921266"/>
            <a:ext cx="3719719" cy="73866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rPr>
              <a:t>Key Stage Leaders</a:t>
            </a:r>
          </a:p>
          <a:p>
            <a:pPr algn="ctr"/>
            <a:r>
              <a:rPr lang="en-US" dirty="0">
                <a:cs typeface="Calibri" panose="020F0502020204030204"/>
              </a:rPr>
              <a:t>(KS1 </a:t>
            </a:r>
            <a:r>
              <a:rPr lang="en-US" dirty="0" err="1">
                <a:cs typeface="Calibri" panose="020F0502020204030204"/>
              </a:rPr>
              <a:t>Mr</a:t>
            </a:r>
            <a:r>
              <a:rPr lang="en-US" dirty="0">
                <a:cs typeface="Calibri" panose="020F0502020204030204"/>
              </a:rPr>
              <a:t> Sudell, KS2 Miss Clarke)</a:t>
            </a:r>
          </a:p>
        </p:txBody>
      </p:sp>
      <p:sp>
        <p:nvSpPr>
          <p:cNvPr id="13" name="TextBox 12">
            <a:extLst>
              <a:ext uri="{FF2B5EF4-FFF2-40B4-BE49-F238E27FC236}">
                <a16:creationId xmlns:a16="http://schemas.microsoft.com/office/drawing/2014/main" id="{5512B806-B483-7F92-CE30-C9D1B0D54C84}"/>
              </a:ext>
            </a:extLst>
          </p:cNvPr>
          <p:cNvSpPr txBox="1"/>
          <p:nvPr/>
        </p:nvSpPr>
        <p:spPr>
          <a:xfrm>
            <a:off x="7749926" y="3885700"/>
            <a:ext cx="1923664" cy="73866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dirty="0">
                <a:ea typeface="Cambria"/>
                <a:cs typeface="Calibri"/>
              </a:rPr>
              <a:t>Deputy Head</a:t>
            </a:r>
          </a:p>
          <a:p>
            <a:pPr algn="ctr"/>
            <a:r>
              <a:rPr lang="en-US" dirty="0" err="1">
                <a:cs typeface="Calibri"/>
              </a:rPr>
              <a:t>Mrs</a:t>
            </a:r>
            <a:r>
              <a:rPr lang="en-US" dirty="0">
                <a:cs typeface="Calibri"/>
              </a:rPr>
              <a:t> Duffy</a:t>
            </a:r>
            <a:endParaRPr lang="en-US" dirty="0"/>
          </a:p>
        </p:txBody>
      </p:sp>
      <p:sp>
        <p:nvSpPr>
          <p:cNvPr id="14" name="TextBox 13">
            <a:extLst>
              <a:ext uri="{FF2B5EF4-FFF2-40B4-BE49-F238E27FC236}">
                <a16:creationId xmlns:a16="http://schemas.microsoft.com/office/drawing/2014/main" id="{60D84C34-8708-2AC3-1171-C1006391E019}"/>
              </a:ext>
            </a:extLst>
          </p:cNvPr>
          <p:cNvSpPr txBox="1"/>
          <p:nvPr/>
        </p:nvSpPr>
        <p:spPr>
          <a:xfrm>
            <a:off x="9375085" y="4848569"/>
            <a:ext cx="2146852"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dirty="0">
              <a:ea typeface="Cambria"/>
              <a:cs typeface="Calibri"/>
            </a:endParaRPr>
          </a:p>
          <a:p>
            <a:pPr algn="ctr"/>
            <a:r>
              <a:rPr lang="en-US" sz="2400" dirty="0">
                <a:ea typeface="Cambria"/>
                <a:cs typeface="Calibri"/>
              </a:rPr>
              <a:t>Head Teacher</a:t>
            </a:r>
          </a:p>
          <a:p>
            <a:pPr algn="ctr"/>
            <a:r>
              <a:rPr lang="en-US" dirty="0" err="1">
                <a:cs typeface="Calibri"/>
              </a:rPr>
              <a:t>Mr</a:t>
            </a:r>
            <a:r>
              <a:rPr lang="en-US" dirty="0">
                <a:cs typeface="Calibri"/>
              </a:rPr>
              <a:t> Pritchard</a:t>
            </a:r>
            <a:endParaRPr lang="en-US" dirty="0"/>
          </a:p>
        </p:txBody>
      </p:sp>
      <p:sp>
        <p:nvSpPr>
          <p:cNvPr id="17" name="Bent Up Arrow 16">
            <a:extLst>
              <a:ext uri="{FF2B5EF4-FFF2-40B4-BE49-F238E27FC236}">
                <a16:creationId xmlns:a16="http://schemas.microsoft.com/office/drawing/2014/main" id="{F5868D08-C842-C970-6CC5-0CF0C9F4F238}"/>
              </a:ext>
            </a:extLst>
          </p:cNvPr>
          <p:cNvSpPr/>
          <p:nvPr/>
        </p:nvSpPr>
        <p:spPr>
          <a:xfrm rot="5400000">
            <a:off x="4768153" y="2611565"/>
            <a:ext cx="646332" cy="1128093"/>
          </a:xfrm>
          <a:prstGeom prst="bentUpArrow">
            <a:avLst>
              <a:gd name="adj1" fmla="val 25000"/>
              <a:gd name="adj2" fmla="val 22693"/>
              <a:gd name="adj3" fmla="val 41916"/>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Bent Up Arrow 17">
            <a:extLst>
              <a:ext uri="{FF2B5EF4-FFF2-40B4-BE49-F238E27FC236}">
                <a16:creationId xmlns:a16="http://schemas.microsoft.com/office/drawing/2014/main" id="{9A19E9C9-8E36-C96E-460E-4D5BE06734BD}"/>
              </a:ext>
            </a:extLst>
          </p:cNvPr>
          <p:cNvSpPr/>
          <p:nvPr/>
        </p:nvSpPr>
        <p:spPr>
          <a:xfrm rot="5400000">
            <a:off x="6927887" y="3530924"/>
            <a:ext cx="646332" cy="1128093"/>
          </a:xfrm>
          <a:prstGeom prst="bentUpArrow">
            <a:avLst>
              <a:gd name="adj1" fmla="val 25000"/>
              <a:gd name="adj2" fmla="val 22693"/>
              <a:gd name="adj3" fmla="val 41916"/>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Bent Up Arrow 18">
            <a:extLst>
              <a:ext uri="{FF2B5EF4-FFF2-40B4-BE49-F238E27FC236}">
                <a16:creationId xmlns:a16="http://schemas.microsoft.com/office/drawing/2014/main" id="{BE636D69-4966-551E-3AFE-B4F978C6ECDD}"/>
              </a:ext>
            </a:extLst>
          </p:cNvPr>
          <p:cNvSpPr/>
          <p:nvPr/>
        </p:nvSpPr>
        <p:spPr>
          <a:xfrm rot="5400000">
            <a:off x="8572693" y="4768726"/>
            <a:ext cx="646332" cy="1128093"/>
          </a:xfrm>
          <a:prstGeom prst="bentUpArrow">
            <a:avLst>
              <a:gd name="adj1" fmla="val 25000"/>
              <a:gd name="adj2" fmla="val 22693"/>
              <a:gd name="adj3" fmla="val 41916"/>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E634B33C-4505-2CF8-A7F1-56E3A4D10A93}"/>
              </a:ext>
            </a:extLst>
          </p:cNvPr>
          <p:cNvSpPr txBox="1"/>
          <p:nvPr/>
        </p:nvSpPr>
        <p:spPr>
          <a:xfrm>
            <a:off x="3296844" y="6041181"/>
            <a:ext cx="7224798" cy="461665"/>
          </a:xfrm>
          <a:prstGeom prst="rect">
            <a:avLst/>
          </a:prstGeom>
          <a:noFill/>
        </p:spPr>
        <p:txBody>
          <a:bodyPr wrap="none" rtlCol="0">
            <a:spAutoFit/>
          </a:bodyPr>
          <a:lstStyle/>
          <a:p>
            <a:r>
              <a:rPr lang="en-US" sz="2400" dirty="0"/>
              <a:t>If the issue concerns SEN our current SENCo is </a:t>
            </a:r>
            <a:r>
              <a:rPr lang="en-US" sz="2400" dirty="0" err="1"/>
              <a:t>Mrs</a:t>
            </a:r>
            <a:r>
              <a:rPr lang="en-US" sz="2400" dirty="0"/>
              <a:t> Duffy</a:t>
            </a:r>
          </a:p>
        </p:txBody>
      </p:sp>
    </p:spTree>
    <p:extLst>
      <p:ext uri="{BB962C8B-B14F-4D97-AF65-F5344CB8AC3E}">
        <p14:creationId xmlns:p14="http://schemas.microsoft.com/office/powerpoint/2010/main" val="1472097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872F75C-9039-952C-E4A5-35B646CF0F0E}"/>
              </a:ext>
            </a:extLst>
          </p:cNvPr>
          <p:cNvSpPr/>
          <p:nvPr/>
        </p:nvSpPr>
        <p:spPr>
          <a:xfrm>
            <a:off x="9756913" y="0"/>
            <a:ext cx="2435087" cy="6858000"/>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5750894-0E19-BD7C-C9C3-A21DE0E5BC72}"/>
              </a:ext>
            </a:extLst>
          </p:cNvPr>
          <p:cNvSpPr txBox="1"/>
          <p:nvPr/>
        </p:nvSpPr>
        <p:spPr>
          <a:xfrm>
            <a:off x="2524539" y="109330"/>
            <a:ext cx="5593198" cy="584775"/>
          </a:xfrm>
          <a:prstGeom prst="rect">
            <a:avLst/>
          </a:prstGeom>
          <a:noFill/>
        </p:spPr>
        <p:txBody>
          <a:bodyPr wrap="none" rtlCol="0">
            <a:spAutoFit/>
          </a:bodyPr>
          <a:lstStyle/>
          <a:p>
            <a:r>
              <a:rPr lang="en-US" sz="3200" b="1" dirty="0"/>
              <a:t>National Statutory Assessments</a:t>
            </a:r>
          </a:p>
        </p:txBody>
      </p:sp>
      <p:sp>
        <p:nvSpPr>
          <p:cNvPr id="7" name="TextBox 6">
            <a:extLst>
              <a:ext uri="{FF2B5EF4-FFF2-40B4-BE49-F238E27FC236}">
                <a16:creationId xmlns:a16="http://schemas.microsoft.com/office/drawing/2014/main" id="{046F2DF1-4C72-7E44-B34F-3655B0CF43E6}"/>
              </a:ext>
            </a:extLst>
          </p:cNvPr>
          <p:cNvSpPr txBox="1"/>
          <p:nvPr/>
        </p:nvSpPr>
        <p:spPr>
          <a:xfrm>
            <a:off x="242409" y="1437725"/>
            <a:ext cx="9287013" cy="3785652"/>
          </a:xfrm>
          <a:prstGeom prst="rect">
            <a:avLst/>
          </a:prstGeom>
          <a:noFill/>
        </p:spPr>
        <p:txBody>
          <a:bodyPr wrap="square" rtlCol="0">
            <a:spAutoFit/>
          </a:bodyPr>
          <a:lstStyle/>
          <a:p>
            <a:r>
              <a:rPr lang="en-US" sz="2400" b="1" dirty="0"/>
              <a:t>Phonics: </a:t>
            </a:r>
            <a:br>
              <a:rPr lang="en-US" sz="2400" b="1" dirty="0"/>
            </a:br>
            <a:r>
              <a:rPr lang="en-US" sz="2400" b="1" dirty="0"/>
              <a:t>Year 1 </a:t>
            </a:r>
            <a:r>
              <a:rPr lang="en-US" sz="2400" dirty="0"/>
              <a:t>children will complete their Phonics screening check in May 2027- usually a pass mark of 32 out of 40. </a:t>
            </a:r>
          </a:p>
          <a:p>
            <a:endParaRPr lang="en-US" sz="2400" dirty="0"/>
          </a:p>
          <a:p>
            <a:endParaRPr lang="en-US" sz="2400" dirty="0"/>
          </a:p>
          <a:p>
            <a:r>
              <a:rPr lang="en-US" sz="2400" b="1" dirty="0"/>
              <a:t>Year 2 </a:t>
            </a:r>
            <a:r>
              <a:rPr lang="en-US" sz="2400" dirty="0"/>
              <a:t>Children will have completed a Phonics screening check in Year 1. Children who didn’t achieve the pass mark will have another chance to reach the pass mark at the end of Year 2.</a:t>
            </a:r>
            <a:br>
              <a:rPr lang="en-US" sz="2400" dirty="0"/>
            </a:br>
            <a:endParaRPr lang="en-US" sz="2400" dirty="0"/>
          </a:p>
          <a:p>
            <a:endParaRPr lang="en-US" sz="2400" b="1" dirty="0"/>
          </a:p>
        </p:txBody>
      </p:sp>
    </p:spTree>
    <p:extLst>
      <p:ext uri="{BB962C8B-B14F-4D97-AF65-F5344CB8AC3E}">
        <p14:creationId xmlns:p14="http://schemas.microsoft.com/office/powerpoint/2010/main" val="410439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1000"/>
                                        <p:tgtEl>
                                          <p:spTgt spid="7">
                                            <p:txEl>
                                              <p:pRg st="3" end="3"/>
                                            </p:txEl>
                                          </p:spTgt>
                                        </p:tgtEl>
                                      </p:cBhvr>
                                    </p:animEffect>
                                    <p:anim calcmode="lin" valueType="num">
                                      <p:cBhvr>
                                        <p:cTn id="1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78238C9-826E-90F0-9A49-F7BA5E56A605}"/>
              </a:ext>
            </a:extLst>
          </p:cNvPr>
          <p:cNvSpPr/>
          <p:nvPr/>
        </p:nvSpPr>
        <p:spPr>
          <a:xfrm>
            <a:off x="0" y="5883966"/>
            <a:ext cx="12192000" cy="974034"/>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C769B7B-4383-D5A7-EF21-9BC6CFFA51AB}"/>
              </a:ext>
            </a:extLst>
          </p:cNvPr>
          <p:cNvSpPr txBox="1"/>
          <p:nvPr/>
        </p:nvSpPr>
        <p:spPr>
          <a:xfrm>
            <a:off x="874644" y="218517"/>
            <a:ext cx="11221278" cy="523220"/>
          </a:xfrm>
          <a:prstGeom prst="rect">
            <a:avLst/>
          </a:prstGeom>
          <a:noFill/>
        </p:spPr>
        <p:txBody>
          <a:bodyPr wrap="square">
            <a:spAutoFit/>
          </a:bodyPr>
          <a:lstStyle/>
          <a:p>
            <a:r>
              <a:rPr lang="en-US" sz="2800" b="1" u="sng" dirty="0">
                <a:ea typeface="Cambria"/>
                <a:cs typeface="Calibri Light"/>
              </a:rPr>
              <a:t>Passing on any information…</a:t>
            </a:r>
            <a:endParaRPr lang="en-US" sz="2800" dirty="0"/>
          </a:p>
        </p:txBody>
      </p:sp>
      <p:sp>
        <p:nvSpPr>
          <p:cNvPr id="9" name="TextBox 8">
            <a:extLst>
              <a:ext uri="{FF2B5EF4-FFF2-40B4-BE49-F238E27FC236}">
                <a16:creationId xmlns:a16="http://schemas.microsoft.com/office/drawing/2014/main" id="{3E621206-CCD3-4317-7890-17D5F7556A31}"/>
              </a:ext>
            </a:extLst>
          </p:cNvPr>
          <p:cNvSpPr txBox="1"/>
          <p:nvPr/>
        </p:nvSpPr>
        <p:spPr>
          <a:xfrm>
            <a:off x="874644" y="1281526"/>
            <a:ext cx="10137913" cy="2677656"/>
          </a:xfrm>
          <a:prstGeom prst="rect">
            <a:avLst/>
          </a:prstGeom>
          <a:noFill/>
        </p:spPr>
        <p:txBody>
          <a:bodyPr wrap="square">
            <a:spAutoFit/>
          </a:bodyPr>
          <a:lstStyle/>
          <a:p>
            <a:pPr marL="0" indent="0">
              <a:buNone/>
            </a:pPr>
            <a:r>
              <a:rPr lang="en-US" sz="2400" b="1" dirty="0">
                <a:ea typeface="+mn-lt"/>
                <a:cs typeface="+mn-lt"/>
              </a:rPr>
              <a:t>1. </a:t>
            </a:r>
            <a:r>
              <a:rPr lang="en-US" sz="2400" dirty="0">
                <a:ea typeface="+mn-lt"/>
                <a:cs typeface="+mn-lt"/>
              </a:rPr>
              <a:t> </a:t>
            </a:r>
            <a:r>
              <a:rPr lang="en-US" sz="2400" b="1" dirty="0">
                <a:ea typeface="+mn-lt"/>
                <a:cs typeface="+mn-lt"/>
              </a:rPr>
              <a:t>Class information sheets</a:t>
            </a:r>
            <a:r>
              <a:rPr lang="en-US" sz="2400" dirty="0">
                <a:ea typeface="+mn-lt"/>
                <a:cs typeface="+mn-lt"/>
              </a:rPr>
              <a:t> (newsletters) are shared each term. </a:t>
            </a:r>
          </a:p>
          <a:p>
            <a:pPr marL="0" indent="0">
              <a:buNone/>
            </a:pPr>
            <a:endParaRPr lang="en-US" sz="2400" dirty="0">
              <a:ea typeface="+mn-lt"/>
              <a:cs typeface="+mn-lt"/>
            </a:endParaRPr>
          </a:p>
          <a:p>
            <a:pPr marL="0" indent="0">
              <a:buNone/>
            </a:pPr>
            <a:r>
              <a:rPr lang="en-US" sz="2400" b="1" dirty="0">
                <a:ea typeface="+mn-lt"/>
                <a:cs typeface="+mn-lt"/>
              </a:rPr>
              <a:t>2. </a:t>
            </a:r>
            <a:r>
              <a:rPr lang="en-US" sz="2400" dirty="0">
                <a:ea typeface="+mn-lt"/>
                <a:cs typeface="+mn-lt"/>
              </a:rPr>
              <a:t>Two in-person </a:t>
            </a:r>
            <a:r>
              <a:rPr lang="en-US" sz="2400" b="1" dirty="0">
                <a:ea typeface="+mn-lt"/>
                <a:cs typeface="+mn-lt"/>
              </a:rPr>
              <a:t>parents' evenings, termly Pupil Information Sheets </a:t>
            </a:r>
            <a:r>
              <a:rPr lang="en-US" sz="2400" dirty="0">
                <a:ea typeface="+mn-lt"/>
                <a:cs typeface="+mn-lt"/>
              </a:rPr>
              <a:t> and the </a:t>
            </a:r>
            <a:r>
              <a:rPr lang="en-US" sz="2400" b="1" dirty="0">
                <a:ea typeface="+mn-lt"/>
                <a:cs typeface="+mn-lt"/>
              </a:rPr>
              <a:t>summer term school report </a:t>
            </a:r>
            <a:r>
              <a:rPr lang="en-US" sz="2400" dirty="0">
                <a:ea typeface="+mn-lt"/>
                <a:cs typeface="+mn-lt"/>
              </a:rPr>
              <a:t>will communicate progress. </a:t>
            </a:r>
          </a:p>
          <a:p>
            <a:pPr marL="0" indent="0">
              <a:buNone/>
            </a:pPr>
            <a:endParaRPr lang="en-US" sz="2400" dirty="0">
              <a:ea typeface="+mn-lt"/>
              <a:cs typeface="+mn-lt"/>
            </a:endParaRPr>
          </a:p>
          <a:p>
            <a:pPr marL="0" indent="0">
              <a:buNone/>
            </a:pPr>
            <a:endParaRPr lang="en-US" sz="2400" dirty="0">
              <a:ea typeface="Cambria"/>
              <a:cs typeface="Calibri"/>
            </a:endParaRPr>
          </a:p>
          <a:p>
            <a:pPr marL="0" indent="0">
              <a:buNone/>
            </a:pPr>
            <a:r>
              <a:rPr lang="en-US" sz="2400" dirty="0">
                <a:ea typeface="Cambria"/>
                <a:cs typeface="Calibri"/>
              </a:rPr>
              <a:t>Parents of children with SEND have additional review points during the year.</a:t>
            </a:r>
          </a:p>
        </p:txBody>
      </p:sp>
    </p:spTree>
    <p:extLst>
      <p:ext uri="{BB962C8B-B14F-4D97-AF65-F5344CB8AC3E}">
        <p14:creationId xmlns:p14="http://schemas.microsoft.com/office/powerpoint/2010/main" val="3494317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4A222-BD97-D310-0109-4E8DC727D3C6}"/>
              </a:ext>
            </a:extLst>
          </p:cNvPr>
          <p:cNvSpPr/>
          <p:nvPr/>
        </p:nvSpPr>
        <p:spPr>
          <a:xfrm>
            <a:off x="9756913" y="0"/>
            <a:ext cx="2435087" cy="6858000"/>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F40A91A-DF4B-B4D3-0DF8-916ED53957A3}"/>
              </a:ext>
            </a:extLst>
          </p:cNvPr>
          <p:cNvSpPr txBox="1"/>
          <p:nvPr/>
        </p:nvSpPr>
        <p:spPr>
          <a:xfrm>
            <a:off x="579783" y="413452"/>
            <a:ext cx="4691541" cy="769441"/>
          </a:xfrm>
          <a:prstGeom prst="rect">
            <a:avLst/>
          </a:prstGeom>
          <a:noFill/>
        </p:spPr>
        <p:txBody>
          <a:bodyPr wrap="none" rtlCol="0">
            <a:spAutoFit/>
          </a:bodyPr>
          <a:lstStyle/>
          <a:p>
            <a:r>
              <a:rPr lang="en-US" sz="4400" dirty="0"/>
              <a:t>Celebrating Success</a:t>
            </a:r>
          </a:p>
        </p:txBody>
      </p:sp>
      <p:sp>
        <p:nvSpPr>
          <p:cNvPr id="6" name="TextBox 5">
            <a:extLst>
              <a:ext uri="{FF2B5EF4-FFF2-40B4-BE49-F238E27FC236}">
                <a16:creationId xmlns:a16="http://schemas.microsoft.com/office/drawing/2014/main" id="{ACD1D42F-E4BE-E1A0-B61C-B929F9AF695F}"/>
              </a:ext>
            </a:extLst>
          </p:cNvPr>
          <p:cNvSpPr txBox="1"/>
          <p:nvPr/>
        </p:nvSpPr>
        <p:spPr>
          <a:xfrm>
            <a:off x="579783" y="1335457"/>
            <a:ext cx="8961782" cy="5109091"/>
          </a:xfrm>
          <a:prstGeom prst="rect">
            <a:avLst/>
          </a:prstGeom>
          <a:noFill/>
        </p:spPr>
        <p:txBody>
          <a:bodyPr wrap="square" rtlCol="0">
            <a:spAutoFit/>
          </a:bodyPr>
          <a:lstStyle/>
          <a:p>
            <a:r>
              <a:rPr lang="en-US" sz="2800" dirty="0"/>
              <a:t>We celebrate success and effort in many ways at </a:t>
            </a:r>
            <a:r>
              <a:rPr lang="en-US" sz="2800" dirty="0" err="1"/>
              <a:t>Kennington</a:t>
            </a:r>
            <a:r>
              <a:rPr lang="en-US" sz="2800" dirty="0"/>
              <a:t>. These include:</a:t>
            </a:r>
          </a:p>
          <a:p>
            <a:endParaRPr lang="en-US" sz="2800" dirty="0"/>
          </a:p>
          <a:p>
            <a:pPr marL="285750" indent="-285750">
              <a:buFont typeface="Arial" panose="020B0604020202020204" pitchFamily="34" charset="0"/>
              <a:buChar char="•"/>
            </a:pPr>
            <a:r>
              <a:rPr lang="en-US" sz="2800" dirty="0"/>
              <a:t>Certificates- Star of the Week and Reader of the Week</a:t>
            </a:r>
          </a:p>
          <a:p>
            <a:pPr marL="285750" indent="-285750">
              <a:buFont typeface="Arial" panose="020B0604020202020204" pitchFamily="34" charset="0"/>
              <a:buChar char="•"/>
            </a:pPr>
            <a:r>
              <a:rPr lang="en-US" sz="2800" dirty="0"/>
              <a:t>Dojos</a:t>
            </a:r>
          </a:p>
          <a:p>
            <a:pPr marL="285750" indent="-285750">
              <a:buFont typeface="Arial" panose="020B0604020202020204" pitchFamily="34" charset="0"/>
              <a:buChar char="•"/>
            </a:pPr>
            <a:r>
              <a:rPr lang="en-US" sz="2800" dirty="0"/>
              <a:t>Gold Star on the traffic light</a:t>
            </a:r>
          </a:p>
          <a:p>
            <a:pPr marL="285750" indent="-285750">
              <a:buFont typeface="Arial" panose="020B0604020202020204" pitchFamily="34" charset="0"/>
              <a:buChar char="•"/>
            </a:pPr>
            <a:r>
              <a:rPr lang="en-US" sz="2800" dirty="0"/>
              <a:t>Verbal Praise</a:t>
            </a:r>
          </a:p>
          <a:p>
            <a:pPr marL="285750" indent="-285750">
              <a:buFont typeface="Arial" panose="020B0604020202020204" pitchFamily="34" charset="0"/>
              <a:buChar char="•"/>
            </a:pPr>
            <a:r>
              <a:rPr lang="en-US" sz="2800" dirty="0"/>
              <a:t>Attendance Incentives</a:t>
            </a:r>
          </a:p>
          <a:p>
            <a:pPr marL="285750" indent="-285750">
              <a:buFont typeface="Arial" panose="020B0604020202020204" pitchFamily="34" charset="0"/>
              <a:buChar char="•"/>
            </a:pPr>
            <a:r>
              <a:rPr lang="en-US" sz="2800" dirty="0"/>
              <a:t>Postcards home</a:t>
            </a:r>
          </a:p>
          <a:p>
            <a:pPr marL="285750" indent="-285750">
              <a:buFont typeface="Arial" panose="020B0604020202020204" pitchFamily="34" charset="0"/>
              <a:buChar char="•"/>
            </a:pPr>
            <a:r>
              <a:rPr lang="en-US" sz="2800" dirty="0"/>
              <a:t>Book Tokens for the Book Machine</a:t>
            </a:r>
          </a:p>
          <a:p>
            <a:pPr marL="285750" indent="-285750">
              <a:buFont typeface="Arial" panose="020B0604020202020204" pitchFamily="34" charset="0"/>
              <a:buChar char="•"/>
            </a:pPr>
            <a:r>
              <a:rPr lang="en-US" sz="2800" dirty="0"/>
              <a:t>Stickers</a:t>
            </a:r>
          </a:p>
          <a:p>
            <a:endParaRPr lang="en-US" dirty="0"/>
          </a:p>
        </p:txBody>
      </p:sp>
    </p:spTree>
    <p:extLst>
      <p:ext uri="{BB962C8B-B14F-4D97-AF65-F5344CB8AC3E}">
        <p14:creationId xmlns:p14="http://schemas.microsoft.com/office/powerpoint/2010/main" val="3880543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B3D015-4950-7CC0-5E2E-618E742B5246}"/>
              </a:ext>
            </a:extLst>
          </p:cNvPr>
          <p:cNvSpPr/>
          <p:nvPr/>
        </p:nvSpPr>
        <p:spPr>
          <a:xfrm>
            <a:off x="0" y="5883966"/>
            <a:ext cx="12192000" cy="974034"/>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823DD10-752F-7502-3B8D-AC66AD21ACE5}"/>
              </a:ext>
            </a:extLst>
          </p:cNvPr>
          <p:cNvSpPr txBox="1"/>
          <p:nvPr/>
        </p:nvSpPr>
        <p:spPr>
          <a:xfrm>
            <a:off x="3529207" y="1500808"/>
            <a:ext cx="5133585" cy="3662541"/>
          </a:xfrm>
          <a:prstGeom prst="rect">
            <a:avLst/>
          </a:prstGeom>
          <a:noFill/>
        </p:spPr>
        <p:txBody>
          <a:bodyPr wrap="none" rtlCol="0">
            <a:spAutoFit/>
          </a:bodyPr>
          <a:lstStyle/>
          <a:p>
            <a:pPr algn="ctr"/>
            <a:r>
              <a:rPr lang="en-US" sz="6600" dirty="0"/>
              <a:t>Any Questions</a:t>
            </a:r>
          </a:p>
          <a:p>
            <a:pPr algn="ctr"/>
            <a:r>
              <a:rPr lang="en-US" sz="16600" dirty="0"/>
              <a:t>?</a:t>
            </a:r>
          </a:p>
        </p:txBody>
      </p:sp>
    </p:spTree>
    <p:extLst>
      <p:ext uri="{BB962C8B-B14F-4D97-AF65-F5344CB8AC3E}">
        <p14:creationId xmlns:p14="http://schemas.microsoft.com/office/powerpoint/2010/main" val="944377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7D181-8C1B-7628-4FF0-921E9548FB7E}"/>
              </a:ext>
            </a:extLst>
          </p:cNvPr>
          <p:cNvSpPr/>
          <p:nvPr/>
        </p:nvSpPr>
        <p:spPr>
          <a:xfrm>
            <a:off x="0" y="0"/>
            <a:ext cx="5476460" cy="6858000"/>
          </a:xfrm>
          <a:prstGeom prst="rect">
            <a:avLst/>
          </a:prstGeom>
          <a:solidFill>
            <a:srgbClr val="91AF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73D9E3A-2CDF-72B8-5258-6D599F052637}"/>
              </a:ext>
            </a:extLst>
          </p:cNvPr>
          <p:cNvSpPr txBox="1">
            <a:spLocks/>
          </p:cNvSpPr>
          <p:nvPr/>
        </p:nvSpPr>
        <p:spPr>
          <a:xfrm>
            <a:off x="305627" y="488602"/>
            <a:ext cx="4865205" cy="5406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atin typeface="+mn-lt"/>
                <a:ea typeface="Cambria"/>
              </a:rPr>
              <a:t>Thank you for coming this afternoon and we look forward to a great year working together!</a:t>
            </a:r>
          </a:p>
        </p:txBody>
      </p:sp>
      <p:pic>
        <p:nvPicPr>
          <p:cNvPr id="8"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r="67417"/>
          <a:stretch/>
        </p:blipFill>
        <p:spPr bwMode="auto">
          <a:xfrm>
            <a:off x="6910336" y="726588"/>
            <a:ext cx="3649509" cy="357131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Kennington Primary School"/>
          <p:cNvPicPr>
            <a:picLocks noChangeAspect="1" noChangeArrowheads="1"/>
          </p:cNvPicPr>
          <p:nvPr/>
        </p:nvPicPr>
        <p:blipFill rotWithShape="1">
          <a:blip r:embed="rId2">
            <a:extLst>
              <a:ext uri="{28A0092B-C50C-407E-A947-70E740481C1C}">
                <a14:useLocalDpi xmlns:a14="http://schemas.microsoft.com/office/drawing/2010/main" val="0"/>
              </a:ext>
            </a:extLst>
          </a:blip>
          <a:srcRect l="32846" r="2106"/>
          <a:stretch/>
        </p:blipFill>
        <p:spPr bwMode="auto">
          <a:xfrm>
            <a:off x="6042124" y="4009626"/>
            <a:ext cx="5810864" cy="2848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7057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2d014b0-692a-4089-af1a-df732bf73787">
      <Terms xmlns="http://schemas.microsoft.com/office/infopath/2007/PartnerControls"/>
    </lcf76f155ced4ddcb4097134ff3c332f>
    <TaxCatchAll xmlns="04f65636-0589-4ae2-b338-1c8080d406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DEB8625BD7D784B93DC62980B22809D" ma:contentTypeVersion="16" ma:contentTypeDescription="Create a new document." ma:contentTypeScope="" ma:versionID="32b01d97d8757d7f02f4a8a1733ec0b3">
  <xsd:schema xmlns:xsd="http://www.w3.org/2001/XMLSchema" xmlns:xs="http://www.w3.org/2001/XMLSchema" xmlns:p="http://schemas.microsoft.com/office/2006/metadata/properties" xmlns:ns2="82d014b0-692a-4089-af1a-df732bf73787" xmlns:ns3="04f65636-0589-4ae2-b338-1c8080d40689" targetNamespace="http://schemas.microsoft.com/office/2006/metadata/properties" ma:root="true" ma:fieldsID="da9862bd8e992388d51fe527c83c1aa1" ns2:_="" ns3:_="">
    <xsd:import namespace="82d014b0-692a-4089-af1a-df732bf73787"/>
    <xsd:import namespace="04f65636-0589-4ae2-b338-1c8080d4068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014b0-692a-4089-af1a-df732bf737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121b248-be32-4aa6-92d9-43a5957bfd79"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f65636-0589-4ae2-b338-1c8080d4068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4550a23-27fd-4476-9b56-55d6c03953ee}" ma:internalName="TaxCatchAll" ma:showField="CatchAllData" ma:web="04f65636-0589-4ae2-b338-1c8080d4068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B371E8-EBE9-4004-BC60-653ECD21B19D}">
  <ds:schemaRefs>
    <ds:schemaRef ds:uri="04f65636-0589-4ae2-b338-1c8080d40689"/>
    <ds:schemaRef ds:uri="82d014b0-692a-4089-af1a-df732bf73787"/>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AB64171C-2711-4DAB-9CFA-02C38A5901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d014b0-692a-4089-af1a-df732bf73787"/>
    <ds:schemaRef ds:uri="04f65636-0589-4ae2-b338-1c8080d406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D58F7C-8044-4F66-B43C-A4973BB3A5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1015</TotalTime>
  <Words>992</Words>
  <Application>Microsoft Office PowerPoint</Application>
  <PresentationFormat>Widescreen</PresentationFormat>
  <Paragraphs>107</Paragraphs>
  <Slides>15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Aptos Display</vt:lpstr>
      <vt:lpstr>Arial</vt:lpstr>
      <vt:lpstr>BPreplay</vt:lpstr>
      <vt:lpstr>Calibri</vt:lpstr>
      <vt:lpstr>Calibri Light</vt:lpstr>
      <vt:lpstr>Cambria</vt:lpstr>
      <vt:lpstr>Office Theme</vt:lpstr>
      <vt:lpstr>PowerPoint Presentation</vt:lpstr>
      <vt:lpstr>Pupil, family and teacher partnerships</vt:lpstr>
      <vt:lpstr>PowerPoint Presentation</vt:lpstr>
      <vt:lpstr>PowerPoint Presentation</vt:lpstr>
      <vt:lpstr>PowerPoint Presentation</vt:lpstr>
      <vt:lpstr>PowerPoint Presentation</vt:lpstr>
      <vt:lpstr>PowerPoint Presentation</vt:lpstr>
      <vt:lpstr>Routines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Pritchard , Thomas (T0077677)</dc:creator>
  <cp:lastModifiedBy>Harley Gavell</cp:lastModifiedBy>
  <cp:revision>61</cp:revision>
  <dcterms:created xsi:type="dcterms:W3CDTF">2022-09-04T13:03:29Z</dcterms:created>
  <dcterms:modified xsi:type="dcterms:W3CDTF">2026-10-08T13:02:42Z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0x010100FDEB8625BD7D784B93DC62980B22809D</vt:lpwstr>
  </property>
  <property fmtid="{D5CDD505-2E9C-101B-9397-08002B2CF9AE}" pid="3" name="MediaServiceImageTags">
    <vt:lpwstr/>
  </property>
</Properties>
</file>