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7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8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2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A5B4-D39B-46FC-AD72-81CA78BB840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5BDA-2D21-4F18-B4F3-CDE9FD526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anose="03010101010101010101" pitchFamily="66" charset="0"/>
              </a:rPr>
              <a:t>Phonics - 3.03.2021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ucida Handwriting" panose="03010101010101010101" pitchFamily="66" charset="0"/>
              </a:rPr>
              <a:t>L.O: Use rhyming words within sentences.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2"/>
    </mc:Choice>
    <mc:Fallback xmlns="">
      <p:transition spd="slow" advTm="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74032"/>
            <a:ext cx="12218885" cy="601246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5"/>
    </mc:Choice>
    <mc:Fallback xmlns="">
      <p:transition spd="slow" advTm="35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" y="330575"/>
            <a:ext cx="12133112" cy="60416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3"/>
    </mc:Choice>
    <mc:Fallback xmlns="">
      <p:transition spd="slow" advTm="34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937" y="174334"/>
            <a:ext cx="12352792" cy="607406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2"/>
    </mc:Choice>
    <mc:Fallback xmlns="">
      <p:transition spd="slow" advTm="3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ucida Handwriting" panose="03010101010101010101" pitchFamily="66" charset="0"/>
              </a:rPr>
              <a:t>Rhyming Words</a:t>
            </a:r>
            <a:endParaRPr lang="en-GB" u="sng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46965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852227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097830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951354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538852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81025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-Or/ore/aw/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-Ear/ere/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73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Floor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Dear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6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6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9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4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0763"/>
                  </a:ext>
                </a:extLst>
              </a:tr>
            </a:tbl>
          </a:graphicData>
        </a:graphic>
      </p:graphicFrame>
      <p:sp>
        <p:nvSpPr>
          <p:cNvPr id="5" name="AutoShape 2" descr="Image result for clip art rhi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476750"/>
            <a:ext cx="3242626" cy="21907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400549" y="4476750"/>
            <a:ext cx="3076575" cy="1759585"/>
          </a:xfrm>
          <a:prstGeom prst="wedgeEllipseCallout">
            <a:avLst>
              <a:gd name="adj1" fmla="val -80185"/>
              <a:gd name="adj2" fmla="val 570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How many words can you think of with the endings in the table?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1"/>
    </mc:Choice>
    <mc:Fallback xmlns="">
      <p:transition spd="slow" advTm="33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ucida Handwriting" panose="03010101010101010101" pitchFamily="66" charset="0"/>
              </a:rPr>
              <a:t>Rhyming Words</a:t>
            </a:r>
            <a:endParaRPr lang="en-GB" u="sng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01898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852227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097830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951354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538852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81025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-Or/ore/aw/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-Ear/ere/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73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Floor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Dear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6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Strong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More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Fear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Lot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6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Belong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Paw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Deer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Cannot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Man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9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Wrong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Tore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Here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Robot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Plan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4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along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before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trot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van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0763"/>
                  </a:ext>
                </a:extLst>
              </a:tr>
            </a:tbl>
          </a:graphicData>
        </a:graphic>
      </p:graphicFrame>
      <p:sp>
        <p:nvSpPr>
          <p:cNvPr id="5" name="AutoShape 2" descr="Image result for clip art rhi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476750"/>
            <a:ext cx="3242626" cy="21907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400549" y="4476750"/>
            <a:ext cx="3076575" cy="1759585"/>
          </a:xfrm>
          <a:prstGeom prst="wedgeEllipseCallout">
            <a:avLst>
              <a:gd name="adj1" fmla="val -80185"/>
              <a:gd name="adj2" fmla="val 570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Here are some I came up with!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5"/>
    </mc:Choice>
    <mc:Fallback xmlns="">
      <p:transition spd="slow" advTm="5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990243"/>
              </p:ext>
            </p:extLst>
          </p:nvPr>
        </p:nvGraphicFramePr>
        <p:xfrm>
          <a:off x="868973" y="737236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852227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097830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951354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538852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81025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-Or/ore/aw/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-Ear/ere/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</a:t>
                      </a:r>
                      <a:r>
                        <a:rPr lang="en-GB" dirty="0" err="1" smtClean="0">
                          <a:latin typeface="Lucida Handwriting" panose="03010101010101010101" pitchFamily="66" charset="0"/>
                        </a:rPr>
                        <a:t>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-an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73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Floor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Dear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36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Strong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More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Fear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Lot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6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Belong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Paw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Deer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Cannot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Man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9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Wrong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Tore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Here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Robot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Plan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4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along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before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peer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trot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ucida Handwriting" panose="03010101010101010101" pitchFamily="66" charset="0"/>
                        </a:rPr>
                        <a:t>van</a:t>
                      </a:r>
                      <a:endParaRPr lang="en-GB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07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3467100"/>
            <a:ext cx="3242626" cy="21907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25410" y="3488740"/>
            <a:ext cx="3419476" cy="2264410"/>
          </a:xfrm>
          <a:prstGeom prst="wedgeEllipseCallout">
            <a:avLst>
              <a:gd name="adj1" fmla="val -83528"/>
              <a:gd name="adj2" fmla="val 318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Have a go at putting some of these words in sentences. Remember these words should be at the end.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50" y="3467100"/>
            <a:ext cx="4448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Lucida Handwriting" panose="03010101010101010101" pitchFamily="66" charset="0"/>
              </a:rPr>
              <a:t>Model:</a:t>
            </a:r>
          </a:p>
          <a:p>
            <a:pPr algn="ctr"/>
            <a:endParaRPr lang="en-GB" dirty="0">
              <a:latin typeface="Lucida Handwriting" panose="03010101010101010101" pitchFamily="66" charset="0"/>
            </a:endParaRP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The rhino has a horn that is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long</a:t>
            </a:r>
            <a:r>
              <a:rPr lang="en-GB" dirty="0" smtClean="0">
                <a:latin typeface="Lucida Handwriting" panose="03010101010101010101" pitchFamily="66" charset="0"/>
              </a:rPr>
              <a:t>, </a:t>
            </a: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It is also very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strong</a:t>
            </a:r>
            <a:r>
              <a:rPr lang="en-GB" dirty="0" smtClean="0">
                <a:latin typeface="Lucida Handwriting" panose="03010101010101010101" pitchFamily="66" charset="0"/>
              </a:rPr>
              <a:t>. </a:t>
            </a: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He ate some food off the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floor</a:t>
            </a:r>
            <a:r>
              <a:rPr lang="en-GB" dirty="0" smtClean="0">
                <a:latin typeface="Lucida Handwriting" panose="03010101010101010101" pitchFamily="66" charset="0"/>
              </a:rPr>
              <a:t>, </a:t>
            </a: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But he needed some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more</a:t>
            </a:r>
            <a:r>
              <a:rPr lang="en-GB" dirty="0" smtClean="0">
                <a:latin typeface="Lucida Handwriting" panose="03010101010101010101" pitchFamily="66" charset="0"/>
              </a:rPr>
              <a:t>.</a:t>
            </a: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He spotted a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deer</a:t>
            </a:r>
            <a:r>
              <a:rPr lang="en-GB" dirty="0" smtClean="0">
                <a:latin typeface="Lucida Handwriting" panose="03010101010101010101" pitchFamily="66" charset="0"/>
              </a:rPr>
              <a:t>, </a:t>
            </a:r>
          </a:p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It was frozen with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fear</a:t>
            </a:r>
            <a:r>
              <a:rPr lang="en-GB" dirty="0" smtClean="0">
                <a:latin typeface="Lucida Handwriting" panose="03010101010101010101" pitchFamily="66" charset="0"/>
              </a:rPr>
              <a:t>.</a:t>
            </a:r>
          </a:p>
          <a:p>
            <a:pPr algn="ctr"/>
            <a:endParaRPr lang="en-GB" dirty="0" smtClean="0">
              <a:latin typeface="Lucida Handwriting" panose="03010101010101010101" pitchFamily="66" charset="0"/>
            </a:endParaRPr>
          </a:p>
          <a:p>
            <a:pPr algn="ctr"/>
            <a:endParaRPr lang="en-GB" dirty="0" smtClean="0">
              <a:latin typeface="Lucida Handwriting" panose="03010101010101010101" pitchFamily="66" charset="0"/>
            </a:endParaRPr>
          </a:p>
          <a:p>
            <a:pPr algn="ctr"/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477" y="90905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Lucida Handwriting" panose="03010101010101010101" pitchFamily="66" charset="0"/>
              </a:rPr>
              <a:t>Activity</a:t>
            </a:r>
            <a:endParaRPr lang="en-GB" sz="3600" u="sng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4"/>
    </mc:Choice>
    <mc:Fallback xmlns="">
      <p:transition spd="slow" advTm="30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Remote Learning Tracking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hlinkClick r:id="rId4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"/>
    </mc:Choice>
    <mc:Fallback xmlns="">
      <p:transition spd="slow" advTm="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8" ma:contentTypeDescription="Create a new document." ma:contentTypeScope="" ma:versionID="4ffa799b3fec6bf57bd2356f06067178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1f00e166561fa6f343066c065b1ad7b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4CDA1-700C-484D-AEEE-1B713B5E0E46}"/>
</file>

<file path=customXml/itemProps2.xml><?xml version="1.0" encoding="utf-8"?>
<ds:datastoreItem xmlns:ds="http://schemas.openxmlformats.org/officeDocument/2006/customXml" ds:itemID="{9168793F-C99F-44E1-9062-07784E73A0DB}"/>
</file>

<file path=customXml/itemProps3.xml><?xml version="1.0" encoding="utf-8"?>
<ds:datastoreItem xmlns:ds="http://schemas.openxmlformats.org/officeDocument/2006/customXml" ds:itemID="{768DDBED-FB05-4926-B205-08EDDEFB5004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195</Words>
  <Application>Microsoft Office PowerPoint</Application>
  <PresentationFormat>Widescreen</PresentationFormat>
  <Paragraphs>89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Office Theme</vt:lpstr>
      <vt:lpstr>Phonics - 3.03.2021</vt:lpstr>
      <vt:lpstr>PowerPoint Presentation</vt:lpstr>
      <vt:lpstr>PowerPoint Presentation</vt:lpstr>
      <vt:lpstr>PowerPoint Presentation</vt:lpstr>
      <vt:lpstr>Rhyming Words</vt:lpstr>
      <vt:lpstr>Rhyming Words</vt:lpstr>
      <vt:lpstr>PowerPoint Presentation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Paula Candish</cp:lastModifiedBy>
  <cp:revision>8</cp:revision>
  <dcterms:created xsi:type="dcterms:W3CDTF">2021-02-22T14:07:03Z</dcterms:created>
  <dcterms:modified xsi:type="dcterms:W3CDTF">2021-03-02T09:54:20Z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