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0E3D8-5760-4C1C-ADF4-CA8A12510CD2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7771B-4EFB-4010-B9A2-7540B2829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9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DF6E958-9DE6-4768-9622-6AA0D4A9F6CE}" type="slidenum">
              <a:rPr lang="en-US" altLang="en-US" sz="1400" smtClean="0">
                <a:cs typeface="Arial Unicode M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smtClean="0">
              <a:cs typeface="Arial Unicode MS" charset="0"/>
            </a:endParaRPr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272ED6BC-D416-410B-BC2F-653CB580746C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1229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3" name="Rectangle 3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DC232E0-87E1-476E-B5D0-A7E5DE60DEBA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008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DC04EB1-768B-4D98-8E99-79DB9F9C5E9D}" type="slidenum">
              <a:rPr lang="en-US" altLang="en-US" sz="1400" smtClean="0">
                <a:cs typeface="Arial Unicode M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smtClean="0">
              <a:cs typeface="Arial Unicode MS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CE6A78B0-1983-49FF-B690-15FE5C892A75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1434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1" name="Rectangle 3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FF4A29A-896A-45BD-A0AA-9E71B04C0A66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5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0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57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6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5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1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35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6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02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43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10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DDCD6-DC57-49B8-94C5-DFA91FDF8443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A173-E7BF-4E67-B514-5AE6D9E9A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5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992313" y="22225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/>
              <a:t> Daily 8  </a:t>
            </a:r>
            <a:r>
              <a:rPr lang="en-US" altLang="en-US" sz="4400" dirty="0" smtClean="0"/>
              <a:t>2.3.21 </a:t>
            </a:r>
            <a:endParaRPr lang="en-US" altLang="en-US" sz="4400" dirty="0"/>
          </a:p>
        </p:txBody>
      </p:sp>
      <p:graphicFrame>
        <p:nvGraphicFramePr>
          <p:cNvPr id="7170" name="Group 2"/>
          <p:cNvGraphicFramePr>
            <a:graphicFrameLocks noGrp="1"/>
          </p:cNvGraphicFramePr>
          <p:nvPr/>
        </p:nvGraphicFramePr>
        <p:xfrm>
          <a:off x="1631950" y="620713"/>
          <a:ext cx="8785224" cy="6376986"/>
        </p:xfrm>
        <a:graphic>
          <a:graphicData uri="http://schemas.openxmlformats.org/drawingml/2006/table">
            <a:tbl>
              <a:tblPr/>
              <a:tblGrid>
                <a:gridCol w="2927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9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7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729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90001" marR="90001" marT="46807" marB="4680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90001" marR="90001" marT="46807" marB="4680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90001" marR="90001" marT="46807" marB="4680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729">
                <a:tc>
                  <a:txBody>
                    <a:bodyPr/>
                    <a:lstStyle>
                      <a:lvl1pPr marL="336550" indent="-336550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36550" marR="0" lvl="0" indent="-33655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AutoNum type="arabicPeriod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294 + 67 =</a:t>
                      </a:r>
                    </a:p>
                  </a:txBody>
                  <a:tcPr marL="90001" marR="90001" marT="46801" marB="4680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58501 + 63214 =</a:t>
                      </a:r>
                    </a:p>
                  </a:txBody>
                  <a:tcPr marL="90001" marR="90001" marT="46801" marB="4680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265874 + 99664 =</a:t>
                      </a:r>
                    </a:p>
                  </a:txBody>
                  <a:tcPr marL="90001" marR="90001" marT="46801" marB="4680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729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804 – 54 =</a:t>
                      </a:r>
                    </a:p>
                  </a:txBody>
                  <a:tcPr marL="90001" marR="90001" marT="46801" marB="4680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 3822 – 206 =</a:t>
                      </a:r>
                    </a:p>
                  </a:txBody>
                  <a:tcPr marL="90001" marR="90001" marT="46801" marB="4680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3674965 – 752310=</a:t>
                      </a:r>
                    </a:p>
                  </a:txBody>
                  <a:tcPr marL="90001" marR="90001" marT="46801" marB="4680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02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42900" marR="0" lvl="0" indent="-34290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AutoNum type="arabicPeriod" startAt="3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Complete the sequence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980, 1080, ___, ___, ___ 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Complete the sequence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9800, 9900, ___, ___, ___ 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42900" marR="0" lvl="0" indent="-34290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AutoNum type="arabicPeriod" startAt="3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Complete the sequence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9980, 9990, ____, ____,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77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Write in numbers ten thousand and twenty one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Write in numbers four hundred and twenty three thousand, three hundred and four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Write in numbers one million, four hundred thousand and eight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68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82 x 100 =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82 x 1000 =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81.2 x 1000 = 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456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520 ÷ 10 =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3020 ÷ 10 = 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81.2 ÷ 100 =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766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Value of underlined digit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02049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Value of underlined digit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2,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600,263 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Value of underlined digit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5,0</a:t>
                      </a:r>
                      <a:r>
                        <a:rPr kumimoji="0" lang="en-US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3,684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419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&lt; or &gt;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306 ___ 3602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&lt; or &gt;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652314 _____ 625341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&lt; or &gt;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695 ___ 659.3</a:t>
                      </a:r>
                    </a:p>
                  </a:txBody>
                  <a:tcPr marL="90000" marR="90000" marT="46797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020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992313" y="22225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en-US" sz="4400"/>
              <a:t> Answers Daily </a:t>
            </a:r>
            <a:r>
              <a:rPr lang="en-US" altLang="en-US" sz="4400"/>
              <a:t>8  </a:t>
            </a:r>
            <a:r>
              <a:rPr lang="en-US" altLang="en-US" sz="4400" smtClean="0"/>
              <a:t>2.3.21  </a:t>
            </a:r>
            <a:endParaRPr lang="en-US" altLang="en-US" sz="4400"/>
          </a:p>
        </p:txBody>
      </p:sp>
      <p:graphicFrame>
        <p:nvGraphicFramePr>
          <p:cNvPr id="8194" name="Group 2"/>
          <p:cNvGraphicFramePr>
            <a:graphicFrameLocks noGrp="1"/>
          </p:cNvGraphicFramePr>
          <p:nvPr/>
        </p:nvGraphicFramePr>
        <p:xfrm>
          <a:off x="1919289" y="765175"/>
          <a:ext cx="8569325" cy="6445250"/>
        </p:xfrm>
        <a:graphic>
          <a:graphicData uri="http://schemas.openxmlformats.org/drawingml/2006/table">
            <a:tbl>
              <a:tblPr/>
              <a:tblGrid>
                <a:gridCol w="2807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9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71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89998" marR="89998" marT="46809" marB="4680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89998" marR="89998" marT="46809" marB="4680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89998" marR="89998" marT="46809" marB="4680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646">
                <a:tc>
                  <a:txBody>
                    <a:bodyPr/>
                    <a:lstStyle>
                      <a:lvl1pPr marL="336550" indent="-336550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36550" marR="0" lvl="0" indent="-33655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AutoNum type="arabicPeriod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361</a:t>
                      </a:r>
                    </a:p>
                  </a:txBody>
                  <a:tcPr marL="90001" marR="90001" marT="46801" marB="4680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1. 121715</a:t>
                      </a:r>
                    </a:p>
                  </a:txBody>
                  <a:tcPr marL="90001" marR="90001" marT="46801" marB="4680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1. 365538</a:t>
                      </a:r>
                    </a:p>
                  </a:txBody>
                  <a:tcPr marL="90001" marR="90001" marT="46801" marB="4680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646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2.  750</a:t>
                      </a:r>
                    </a:p>
                  </a:txBody>
                  <a:tcPr marL="90001" marR="90001" marT="46801" marB="4680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2.   3616</a:t>
                      </a:r>
                    </a:p>
                  </a:txBody>
                  <a:tcPr marL="90001" marR="90001" marT="46801" marB="4680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2. 2922655</a:t>
                      </a:r>
                    </a:p>
                  </a:txBody>
                  <a:tcPr marL="90001" marR="90001" marT="46801" marB="4680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80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1180, 1280, 1380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Complete the sequence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10000, 10100, 10200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42900" marR="0" lvl="0" indent="-34290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AutoNum type="arabicPeriod" startAt="3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Complete the sequence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10000, 10010, 10020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22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4. 10,021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4. 423304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4. 1,400,008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80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82 x 100 = 8200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82 x 1000 = 82,000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81.2 x 1000 = 81,200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979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520 ÷ 10 = 52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3020 ÷ 10 = 302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81.2 ÷ 100 = 0.812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7626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Value of underlined digit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00,000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Value of underlined digit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2,000,000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Value of underlined digit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50,000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598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&lt; or &gt;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306 &lt; 3602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&lt; or &gt;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652314 &gt; 625341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&lt; or &gt;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695 &gt; 659.3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419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07044A1C68BD4C94A30BCF35C50B21" ma:contentTypeVersion="8" ma:contentTypeDescription="Create a new document." ma:contentTypeScope="" ma:versionID="4ffa799b3fec6bf57bd2356f06067178">
  <xsd:schema xmlns:xsd="http://www.w3.org/2001/XMLSchema" xmlns:xs="http://www.w3.org/2001/XMLSchema" xmlns:p="http://schemas.microsoft.com/office/2006/metadata/properties" xmlns:ns2="b56fac23-60d4-4943-8ef5-74c6083a7b6c" xmlns:ns3="f0bbde43-3ec2-47f7-a6eb-570433dfb687" targetNamespace="http://schemas.microsoft.com/office/2006/metadata/properties" ma:root="true" ma:fieldsID="51f00e166561fa6f343066c065b1ad7b" ns2:_="" ns3:_="">
    <xsd:import namespace="b56fac23-60d4-4943-8ef5-74c6083a7b6c"/>
    <xsd:import namespace="f0bbde43-3ec2-47f7-a6eb-570433dfb6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6fac23-60d4-4943-8ef5-74c6083a7b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bbde43-3ec2-47f7-a6eb-570433dfb6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6B1639-E720-4B89-BB26-AA97C70E0EF8}"/>
</file>

<file path=customXml/itemProps2.xml><?xml version="1.0" encoding="utf-8"?>
<ds:datastoreItem xmlns:ds="http://schemas.openxmlformats.org/officeDocument/2006/customXml" ds:itemID="{AFBDE876-40D9-4D44-A98A-22A03B066A81}"/>
</file>

<file path=customXml/itemProps3.xml><?xml version="1.0" encoding="utf-8"?>
<ds:datastoreItem xmlns:ds="http://schemas.openxmlformats.org/officeDocument/2006/customXml" ds:itemID="{61C46751-5BE9-490B-9F61-8A6290266B6D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347</Words>
  <Application>Microsoft Office PowerPoint</Application>
  <PresentationFormat>Widescreen</PresentationFormat>
  <Paragraphs>79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YaHei</vt:lpstr>
      <vt:lpstr>Arial</vt:lpstr>
      <vt:lpstr>Arial Unicode MS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Lott</dc:creator>
  <cp:lastModifiedBy>Laurie Lott</cp:lastModifiedBy>
  <cp:revision>3</cp:revision>
  <dcterms:created xsi:type="dcterms:W3CDTF">2021-02-06T14:17:10Z</dcterms:created>
  <dcterms:modified xsi:type="dcterms:W3CDTF">2021-02-06T14:19:17Z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0x010100E607044A1C68BD4C94A30BCF35C50B21</vt:lpwstr>
  </property>
</Properties>
</file>