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59357-A3F9-47D3-B04B-FF8E817123F4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30102-800F-44CA-9266-62F8515AC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66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36F8AD-9241-4DC0-BD0E-EC7CE501AF3C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92C7048E-6516-46D7-801D-7B23EB4DCC4B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9065DFA-4AF5-440D-B931-2EC94D465D32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16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BC2E8C7-B695-46D2-AF5C-68279A5CF5E4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67087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88600283-29CA-4F34-8D1C-830468B26D90}" type="slidenum">
              <a:rPr lang="en-US" altLang="en-US" sz="1400">
                <a:cs typeface="Arial Unicode MS" charset="0"/>
              </a:rPr>
              <a:pPr algn="r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Arial Unicode MS" charset="0"/>
            </a:endParaRPr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C7D094FB-497A-4859-8590-9E8BF0CD4C9B}" type="slidenum">
              <a:rPr lang="en-US" altLang="en-US" sz="1800">
                <a:latin typeface="Calibri" panose="020F0502020204030204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445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65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70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50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88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49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2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89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75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27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5B9C-9C2B-4266-BEE5-DB8370C66460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EE6D4-C607-4062-8673-9B1668B621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3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 dirty="0"/>
              <a:t> Daily 8  </a:t>
            </a:r>
            <a:r>
              <a:rPr lang="en-US" altLang="en-US" sz="4400" dirty="0" smtClean="0"/>
              <a:t>22.1.21 </a:t>
            </a:r>
            <a:endParaRPr lang="en-US" altLang="en-US" sz="4400" dirty="0"/>
          </a:p>
        </p:txBody>
      </p:sp>
      <p:graphicFrame>
        <p:nvGraphicFramePr>
          <p:cNvPr id="2" name="Group 2"/>
          <p:cNvGraphicFramePr>
            <a:graphicFrameLocks noGrp="1"/>
          </p:cNvGraphicFramePr>
          <p:nvPr/>
        </p:nvGraphicFramePr>
        <p:xfrm>
          <a:off x="1919288" y="765176"/>
          <a:ext cx="8577262" cy="5711823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74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41">
                <a:tc>
                  <a:txBody>
                    <a:bodyPr/>
                    <a:lstStyle>
                      <a:lvl1pPr marL="333375" indent="-333375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3375" marR="0" lvl="0" indent="-333375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65.7 + 132.5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526.12 + 561.8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51226.3 + 92.56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4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402 x 10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2.03  x10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0.248 x 10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263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52 divided by 2  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144 divided by 2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560 divided by 2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63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 Find the difference between -1 and 4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Find the difference between -5 and 8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Find the difference between -11 and 7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74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1345 - 146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851 – 94.4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9845 – 62.34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9145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652 + 841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6452 + 9841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2352 + 6041 =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74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782 +  ___ = 1479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7.  43</a:t>
                      </a: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.4 +  ___ = 156.1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7. 9</a:t>
                      </a: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4.82 + ___ = 1810.3</a:t>
                      </a:r>
                    </a:p>
                  </a:txBody>
                  <a:tcPr marL="90000" marR="90000" marT="46808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3711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Numbers in the 4x table</a:t>
                      </a:r>
                    </a:p>
                  </a:txBody>
                  <a:tcPr marL="90000" marR="90000" marT="61931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Numbers in the 6x table</a:t>
                      </a:r>
                    </a:p>
                  </a:txBody>
                  <a:tcPr marL="90000" marR="90000" marT="61931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8. Numbers in the 7x table</a:t>
                      </a:r>
                    </a:p>
                  </a:txBody>
                  <a:tcPr marL="90000" marR="90000" marT="61931" marB="46808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8070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992313" y="22225"/>
            <a:ext cx="8229600" cy="81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sz="4400"/>
              <a:t> Daily </a:t>
            </a:r>
            <a:r>
              <a:rPr lang="en-US" altLang="en-US" sz="4400"/>
              <a:t>8   </a:t>
            </a:r>
            <a:r>
              <a:rPr lang="en-US" altLang="en-US" sz="4400" smtClean="0"/>
              <a:t>22.1.21  </a:t>
            </a:r>
            <a:r>
              <a:rPr lang="en-US" altLang="en-US" sz="4400" dirty="0"/>
              <a:t>Answers </a:t>
            </a:r>
          </a:p>
        </p:txBody>
      </p:sp>
      <p:graphicFrame>
        <p:nvGraphicFramePr>
          <p:cNvPr id="4098" name="Group 2"/>
          <p:cNvGraphicFramePr>
            <a:graphicFrameLocks noGrp="1"/>
          </p:cNvGraphicFramePr>
          <p:nvPr/>
        </p:nvGraphicFramePr>
        <p:xfrm>
          <a:off x="1919289" y="765175"/>
          <a:ext cx="8569325" cy="5884869"/>
        </p:xfrm>
        <a:graphic>
          <a:graphicData uri="http://schemas.openxmlformats.org/drawingml/2006/table">
            <a:tbl>
              <a:tblPr/>
              <a:tblGrid>
                <a:gridCol w="2855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5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65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1 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2 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Challenge 3 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52">
                <a:tc>
                  <a:txBody>
                    <a:bodyPr/>
                    <a:lstStyle>
                      <a:lvl1pPr marL="333375" indent="-333375"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333375" marR="0" lvl="0" indent="-333375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AutoNum type="arabicPeriod"/>
                        <a:tabLst>
                          <a:tab pos="333375" algn="l"/>
                          <a:tab pos="790575" algn="l"/>
                          <a:tab pos="1247775" algn="l"/>
                          <a:tab pos="1704975" algn="l"/>
                          <a:tab pos="2162175" algn="l"/>
                          <a:tab pos="2619375" algn="l"/>
                          <a:tab pos="3076575" algn="l"/>
                          <a:tab pos="3533775" algn="l"/>
                          <a:tab pos="3990975" algn="l"/>
                          <a:tab pos="4448175" algn="l"/>
                          <a:tab pos="4905375" algn="l"/>
                          <a:tab pos="5362575" algn="l"/>
                          <a:tab pos="5819775" algn="l"/>
                          <a:tab pos="6276975" algn="l"/>
                          <a:tab pos="6734175" algn="l"/>
                          <a:tab pos="7191375" algn="l"/>
                          <a:tab pos="7648575" algn="l"/>
                          <a:tab pos="8105775" algn="l"/>
                          <a:tab pos="8562975" algn="l"/>
                          <a:tab pos="9020175" algn="l"/>
                          <a:tab pos="9477375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198.2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1. 1087.92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1. 51318.86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65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2.   4020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2. 20.3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2. 2.48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276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3.  26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3. 72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3.  280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923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4, 5</a:t>
                      </a:r>
                    </a:p>
                  </a:txBody>
                  <a:tcPr marL="90000" marR="90000" marT="6191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4. 13</a:t>
                      </a:r>
                    </a:p>
                  </a:txBody>
                  <a:tcPr marL="90000" marR="90000" marT="6191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4. 18</a:t>
                      </a:r>
                    </a:p>
                  </a:txBody>
                  <a:tcPr marL="90000" marR="90000" marT="6191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65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5. 1199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5.   756.6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5.   9782.66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987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700 + 800 = 1500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6000 + 10000 = 16000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 6.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estimate nearest 100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2400 + 6000 = 8400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65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7.  697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  <a:cs typeface="Arial Unicode MS" panose="020B0604020202020204" pitchFamily="34" charset="-128"/>
                        </a:rPr>
                        <a:t>7.  112.7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Microsoft YaHei" panose="020B0503020204020204" pitchFamily="34" charset="-122"/>
                        </a:rPr>
                        <a:t>7. 1715.48</a:t>
                      </a:r>
                    </a:p>
                  </a:txBody>
                  <a:tcPr marL="90000" marR="90000" marT="46795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65102"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8. 4 8 12 16 20 24 28 32 36 40 44 48</a:t>
                      </a:r>
                    </a:p>
                  </a:txBody>
                  <a:tcPr marL="90000" marR="90000" marT="76277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8. 6 12 18 24 30 36 42 48 54 60 66 72</a:t>
                      </a:r>
                    </a:p>
                  </a:txBody>
                  <a:tcPr marL="90000" marR="90000" marT="76277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102000"/>
                        </a:lnSpc>
                        <a:spcAft>
                          <a:spcPts val="14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1pPr>
                      <a:lvl2pPr>
                        <a:lnSpc>
                          <a:spcPct val="102000"/>
                        </a:lnSpc>
                        <a:spcAft>
                          <a:spcPts val="113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2pPr>
                      <a:lvl3pPr>
                        <a:lnSpc>
                          <a:spcPct val="102000"/>
                        </a:lnSpc>
                        <a:spcAft>
                          <a:spcPts val="85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3pPr>
                      <a:lvl4pPr>
                        <a:lnSpc>
                          <a:spcPct val="102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4pPr>
                      <a:lvl5pPr>
                        <a:lnSpc>
                          <a:spcPct val="102000"/>
                        </a:lnSpc>
                        <a:spcAft>
                          <a:spcPts val="288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5pPr>
                      <a:lvl6pPr marL="25146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6pPr>
                      <a:lvl7pPr marL="29718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7pPr>
                      <a:lvl8pPr marL="34290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8pPr>
                      <a:lvl9pPr marL="3886200" indent="-228600" defTabSz="457200" eaLnBrk="0" fontAlgn="base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Microsoft YaHei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457200" rtl="0" eaLnBrk="0" fontAlgn="base" latinLnBrk="0" hangingPunct="0">
                        <a:lnSpc>
                          <a:spcPct val="8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icrosoft YaHei" panose="020B0503020204020204" pitchFamily="34" charset="-122"/>
                        </a:rPr>
                        <a:t>8. 7 14 21 28 35 42 49 56 63 70 77 84</a:t>
                      </a:r>
                    </a:p>
                  </a:txBody>
                  <a:tcPr marL="90000" marR="90000" marT="76277" marB="46795" horzOverflow="overflow">
                    <a:lnL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5709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</Words>
  <Application>Microsoft Office PowerPoint</Application>
  <PresentationFormat>Widescreen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Microsoft YaHei</vt:lpstr>
      <vt:lpstr>Arial</vt:lpstr>
      <vt:lpstr>Arial Unicode MS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ALT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Lott</dc:creator>
  <cp:lastModifiedBy>Laurie Lott</cp:lastModifiedBy>
  <cp:revision>1</cp:revision>
  <dcterms:created xsi:type="dcterms:W3CDTF">2021-01-05T14:07:09Z</dcterms:created>
  <dcterms:modified xsi:type="dcterms:W3CDTF">2021-01-05T14:07:24Z</dcterms:modified>
</cp:coreProperties>
</file>