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67" r:id="rId4"/>
    <p:sldId id="268" r:id="rId5"/>
    <p:sldId id="271" r:id="rId6"/>
    <p:sldId id="257" r:id="rId7"/>
    <p:sldId id="269" r:id="rId8"/>
    <p:sldId id="265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3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86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5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30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3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4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59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01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57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97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17635-8C13-4E51-88F9-C38FF454182C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3A451-90E2-4539-BE21-E46A3D23E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3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hyperlink" Target="https://forms.office.com/Pages/ResponsePage.aspx?id=eCY4lN73r0G0KV1rDWITzRhTQ2IZqpBOsW8cFVoooF9UNVlMS1dCVkdaM0k0WlhFTE9WVFBTWEg1Ti4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/>
              <a:t>Friday 5</a:t>
            </a:r>
            <a:r>
              <a:rPr lang="en-GB" sz="6600" baseline="30000" dirty="0" smtClean="0"/>
              <a:t>th</a:t>
            </a:r>
            <a:r>
              <a:rPr lang="en-GB" sz="6600" dirty="0" smtClean="0"/>
              <a:t> March 2021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 smtClean="0"/>
              <a:t>English GPS</a:t>
            </a:r>
          </a:p>
          <a:p>
            <a:pPr marL="0" indent="0">
              <a:buNone/>
            </a:pPr>
            <a:endParaRPr lang="en-GB" sz="5400" dirty="0"/>
          </a:p>
          <a:p>
            <a:pPr marL="0" indent="0" algn="ctr">
              <a:buNone/>
            </a:pPr>
            <a:r>
              <a:rPr lang="en-GB" sz="5400" dirty="0" smtClean="0"/>
              <a:t>Year Six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"/>
    </mc:Choice>
    <mc:Fallback xmlns="">
      <p:transition spd="slow" advTm="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290" y="1122363"/>
            <a:ext cx="11402470" cy="797877"/>
          </a:xfrm>
        </p:spPr>
        <p:txBody>
          <a:bodyPr>
            <a:normAutofit/>
          </a:bodyPr>
          <a:lstStyle/>
          <a:p>
            <a:pPr algn="l"/>
            <a:r>
              <a:rPr lang="en-GB" sz="4400" dirty="0" smtClean="0"/>
              <a:t>L.O. To use relative pronouns</a:t>
            </a:r>
            <a:endParaRPr lang="en-GB" sz="44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62200"/>
            <a:ext cx="9144000" cy="28956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Identify relative pronouns in sentences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Use relative pronoun to connect a clause or phrase to a noun or pronoun in a sentence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Use the following </a:t>
            </a:r>
            <a:r>
              <a:rPr lang="en-GB" dirty="0"/>
              <a:t>relative pronouns : </a:t>
            </a:r>
            <a:r>
              <a:rPr lang="en-GB" dirty="0">
                <a:solidFill>
                  <a:srgbClr val="FF0000"/>
                </a:solidFill>
              </a:rPr>
              <a:t>who, whom, which, whoever, where, when, </a:t>
            </a:r>
            <a:r>
              <a:rPr lang="en-GB" dirty="0"/>
              <a:t>and</a:t>
            </a:r>
            <a:r>
              <a:rPr lang="en-GB" dirty="0">
                <a:solidFill>
                  <a:srgbClr val="FF0000"/>
                </a:solidFill>
              </a:rPr>
              <a:t> that.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6"/>
    </mc:Choice>
    <mc:Fallback xmlns="">
      <p:transition spd="slow" advTm="2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Relative pronouns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Do you know what </a:t>
            </a:r>
            <a:r>
              <a:rPr lang="en-GB" dirty="0" smtClean="0"/>
              <a:t>a relative pronoun is?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A </a:t>
            </a:r>
            <a:r>
              <a:rPr lang="en-GB" dirty="0"/>
              <a:t>relative pronoun is used to connect a clause or phrase to a noun or pronoun. You see them used every day with the most common relative pronouns being: </a:t>
            </a:r>
            <a:r>
              <a:rPr lang="en-GB" dirty="0">
                <a:solidFill>
                  <a:srgbClr val="FF0000"/>
                </a:solidFill>
              </a:rPr>
              <a:t>who, whom, which, </a:t>
            </a:r>
            <a:r>
              <a:rPr lang="en-GB" dirty="0" smtClean="0">
                <a:solidFill>
                  <a:srgbClr val="FF0000"/>
                </a:solidFill>
              </a:rPr>
              <a:t>whoever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smtClean="0">
                <a:solidFill>
                  <a:srgbClr val="FF0000"/>
                </a:solidFill>
              </a:rPr>
              <a:t>where, when, </a:t>
            </a:r>
            <a:r>
              <a:rPr lang="en-GB" dirty="0"/>
              <a:t>and</a:t>
            </a:r>
            <a:r>
              <a:rPr lang="en-GB" dirty="0">
                <a:solidFill>
                  <a:srgbClr val="FF0000"/>
                </a:solidFill>
              </a:rPr>
              <a:t> that.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8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3"/>
    </mc:Choice>
    <mc:Fallback xmlns="">
      <p:transition spd="slow" advTm="4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Identify the relative pronouns in these sentences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1. The lady, who was here to see you yesterday, called again this morning.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2. Bring me the letters that lie on the table.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3. Is this the train which leaves for New York at six o'clock?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4. </a:t>
            </a:r>
            <a:r>
              <a:rPr lang="en-GB" dirty="0" smtClean="0"/>
              <a:t>The church, where the carol service was held, is always busy.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8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29"/>
    </mc:Choice>
    <mc:Fallback>
      <p:transition spd="slow" advTm="13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Put the correct relative pronoun into </a:t>
            </a:r>
            <a:r>
              <a:rPr lang="en-GB" smtClean="0"/>
              <a:t>the sentences.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328545"/>
            <a:ext cx="7458750" cy="36128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2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82"/>
    </mc:Choice>
    <mc:Fallback>
      <p:transition spd="slow" advTm="18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515600" cy="1325563"/>
          </a:xfrm>
        </p:spPr>
        <p:txBody>
          <a:bodyPr/>
          <a:lstStyle/>
          <a:p>
            <a:r>
              <a:rPr lang="en-GB" dirty="0" smtClean="0"/>
              <a:t>Task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3379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Challenge 1 – Write a character description of one of the characters below using the relative pronouns who and that.</a:t>
            </a:r>
          </a:p>
          <a:p>
            <a:pPr marL="0" indent="0">
              <a:buNone/>
            </a:pPr>
            <a:r>
              <a:rPr lang="en-GB" dirty="0" smtClean="0"/>
              <a:t>Challenge 2 – Write a character description of one of the characters below using the relative pronouns who, that, whose and where.</a:t>
            </a:r>
          </a:p>
          <a:p>
            <a:pPr marL="0" indent="0">
              <a:buNone/>
            </a:pPr>
            <a:r>
              <a:rPr lang="en-GB" dirty="0" smtClean="0"/>
              <a:t>Challenge 3 – Write a character description of one of the characters below using as many relative pronouns as you can think of.  Use brackets, dashes and commas to include parenthesis in your writing.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02266"/>
            <a:ext cx="3593784" cy="22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67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52"/>
    </mc:Choice>
    <mc:Fallback>
      <p:transition spd="slow" advTm="3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20" y="1825625"/>
            <a:ext cx="11384280" cy="50323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Stuart is a Minion of average height. His goggles, that cover his lone eye, are made of super strength metal and glass and protect his all-important vision. This Minion wears blue dungarees and stylish black gloves which match his comfortable footwear. When he wakes up in the morning, Stuart’s first thought is his hair; he hates how he can’t get it to stick up like his friend Kevin’s does. Stuart, who is the most creative and talented Minion in the group, often serenades his two </a:t>
            </a:r>
            <a:r>
              <a:rPr lang="en-GB" dirty="0" smtClean="0"/>
              <a:t>friends - much </a:t>
            </a:r>
            <a:r>
              <a:rPr lang="en-GB" dirty="0"/>
              <a:t>to their </a:t>
            </a:r>
            <a:r>
              <a:rPr lang="en-GB" dirty="0" smtClean="0"/>
              <a:t>dislike.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79"/>
    </mc:Choice>
    <mc:Fallback>
      <p:transition spd="slow" advTm="8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style question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Circle the </a:t>
            </a:r>
            <a:r>
              <a:rPr lang="en-GB" b="1" dirty="0" smtClean="0"/>
              <a:t>relative pronoun </a:t>
            </a:r>
            <a:r>
              <a:rPr lang="en-GB" dirty="0" smtClean="0"/>
              <a:t>in this sentence.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birthday cake was on a plate which was decorated with flowers. 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8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0"/>
    </mc:Choice>
    <mc:Fallback>
      <p:transition spd="slow" advTm="2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learning tracking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Please follow the link below so that we can track who is accessing online PowerPoint learning.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forms.office.com/Pages/ResponsePage.aspx?id=eCY4lN73r0G0KV1rDWITzRhTQ2IZqpBOsW8cFVoooF9UNVlMS1dCVkdaM0k0WlhFTE9WVFBTWEg1Ti4u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8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5"/>
    </mc:Choice>
    <mc:Fallback>
      <p:transition spd="slow" advTm="1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B910FA-AA0D-4422-869E-598CDE588D3B}"/>
</file>

<file path=customXml/itemProps2.xml><?xml version="1.0" encoding="utf-8"?>
<ds:datastoreItem xmlns:ds="http://schemas.openxmlformats.org/officeDocument/2006/customXml" ds:itemID="{BB33ADF6-1423-4A53-9807-69CE7441D820}"/>
</file>

<file path=customXml/itemProps3.xml><?xml version="1.0" encoding="utf-8"?>
<ds:datastoreItem xmlns:ds="http://schemas.openxmlformats.org/officeDocument/2006/customXml" ds:itemID="{9F97FC55-641E-4CD4-8C19-99E8EBDE620A}"/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424</Words>
  <Application>Microsoft Office PowerPoint</Application>
  <PresentationFormat>Widescreen</PresentationFormat>
  <Paragraphs>30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Friday 5th March 2021</vt:lpstr>
      <vt:lpstr>L.O. To use relative pronouns</vt:lpstr>
      <vt:lpstr>Relative pronouns</vt:lpstr>
      <vt:lpstr>Identify the relative pronouns in these sentences</vt:lpstr>
      <vt:lpstr>Put the correct relative pronoun into the sentences.</vt:lpstr>
      <vt:lpstr>Task </vt:lpstr>
      <vt:lpstr>PowerPoint Presentation</vt:lpstr>
      <vt:lpstr>Test style question </vt:lpstr>
      <vt:lpstr>Remote learning tracking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L.O. To understand and apply modal verbs.</dc:title>
  <dc:creator>Olivia Beale</dc:creator>
  <cp:lastModifiedBy>Laurie Lott</cp:lastModifiedBy>
  <cp:revision>14</cp:revision>
  <dcterms:created xsi:type="dcterms:W3CDTF">2015-12-27T17:56:52Z</dcterms:created>
  <dcterms:modified xsi:type="dcterms:W3CDTF">2021-03-03T17:34:44Z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