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6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1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2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2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4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4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1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8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377F-8419-4477-B110-018A33D19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8D61-1BD9-4181-84E4-D615ABE9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119062"/>
            <a:ext cx="10601325" cy="66198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"/>
    </mc:Choice>
    <mc:Fallback xmlns="">
      <p:transition spd="slow" advTm="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770792"/>
            <a:ext cx="11811000" cy="47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44"/>
    </mc:Choice>
    <mc:Fallback xmlns="">
      <p:transition spd="slow" advTm="101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71437"/>
            <a:ext cx="11591925" cy="67151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39"/>
    </mc:Choice>
    <mc:Fallback xmlns="">
      <p:transition spd="slow" advTm="8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90487"/>
            <a:ext cx="11601450" cy="66770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69"/>
    </mc:Choice>
    <mc:Fallback xmlns="">
      <p:transition spd="slow" advTm="31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279528"/>
            <a:ext cx="10541977" cy="642313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44"/>
    </mc:Choice>
    <mc:Fallback xmlns="">
      <p:transition spd="slow" advTm="52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13" y="338512"/>
            <a:ext cx="11575605" cy="620572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53"/>
    </mc:Choice>
    <mc:Fallback xmlns="">
      <p:transition spd="slow" advTm="81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Rushmer</dc:creator>
  <cp:lastModifiedBy>Paula Candish</cp:lastModifiedBy>
  <cp:revision>8</cp:revision>
  <dcterms:created xsi:type="dcterms:W3CDTF">2021-01-04T10:47:28Z</dcterms:created>
  <dcterms:modified xsi:type="dcterms:W3CDTF">2021-01-04T15:05:31Z</dcterms:modified>
</cp:coreProperties>
</file>