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15" r:id="rId2"/>
  </p:sldMasterIdLst>
  <p:sldIdLst>
    <p:sldId id="259" r:id="rId3"/>
    <p:sldId id="256" r:id="rId4"/>
    <p:sldId id="261" r:id="rId5"/>
    <p:sldId id="258" r:id="rId6"/>
    <p:sldId id="257" r:id="rId7"/>
    <p:sldId id="260" r:id="rId8"/>
    <p:sldId id="415" r:id="rId9"/>
    <p:sldId id="388" r:id="rId10"/>
    <p:sldId id="405" r:id="rId11"/>
    <p:sldId id="412" r:id="rId12"/>
    <p:sldId id="406" r:id="rId13"/>
    <p:sldId id="413" r:id="rId14"/>
    <p:sldId id="408" r:id="rId15"/>
    <p:sldId id="414" r:id="rId16"/>
    <p:sldId id="409" r:id="rId17"/>
    <p:sldId id="410" r:id="rId18"/>
    <p:sldId id="399" r:id="rId19"/>
    <p:sldId id="374" r:id="rId20"/>
    <p:sldId id="375" r:id="rId21"/>
    <p:sldId id="376" r:id="rId22"/>
    <p:sldId id="377" r:id="rId23"/>
    <p:sldId id="389" r:id="rId24"/>
    <p:sldId id="378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32"/>
  </p:normalViewPr>
  <p:slideViewPr>
    <p:cSldViewPr snapToGrid="0" snapToObjects="1">
      <p:cViewPr varScale="1">
        <p:scale>
          <a:sx n="73" d="100"/>
          <a:sy n="73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51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00D3-3353-4685-B88F-123D6A8A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E758C-03ED-4C58-AD32-F5654CDB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1BE92-B450-4858-9AE1-8F9BF408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70EC-3807-4130-A819-5F86B990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1F64-805F-4F9F-8190-6241771C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6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A1B-CDED-44EC-BBE1-631C0251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FFDB-BD2B-4B00-B7EB-3DEC773B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8CCD-E6A0-4B91-8C2E-BBA011CA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4778-DD97-43D8-8FE0-0B807D56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7E3B-AA82-454F-8E50-9F2CE8FF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4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3F29-ADCC-4D25-BAB3-49CA090C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0468A-4B16-45E1-8E7A-03DBE0A1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499CC-398D-4DAA-AB23-50F172D6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E9FA-F91E-4468-80C4-ABE43AFD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30E8-D12A-470A-B7E3-49FF35D4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2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CC41-4D56-4910-88B3-57C06379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CCE0-4BDF-4FF7-96F9-C4BD62119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EB44D-738F-464C-83CF-D301A82DD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809E-E8BA-4CF1-873A-4FF748B9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4D3AA-8C43-4003-B5F8-8BF1AF45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376E-2891-44EB-BF33-F68FBB7F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4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35F3-99C0-4BB1-84B5-28C5F7ED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8625-0114-4DFA-8104-B7242375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6FEA8-5404-4F3D-958A-C1645F75C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A9699-5105-4A45-8869-45F9D6E2B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7F850-7C48-428A-86C2-CD004BA05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19294-0579-4ED2-A26F-60B742A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D1E1B-8ACA-4188-91A6-CBBAFA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41E9A-6159-4A1C-AA42-47D7473C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6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77A2-E51B-416F-BDA8-969855D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BC076-8C71-434A-B4FF-10D225AF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3E7EF-E786-4D8D-8A33-FD5F1E0B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4EA9B-C40E-45CE-A259-CF2D8368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7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29A9-6095-457F-846D-1B96B565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B4C8B-E54F-473D-B631-B36BA4E6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BA37-2F40-4C19-B7BD-676C5040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2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0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E37E-5776-49A8-96C8-9C772705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ABA7-CA19-469B-A1F6-6D4D6E8E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639EC-FFEC-43AA-93D4-2571120F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7E97E-1882-4B19-8666-F96637AB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A68A5-509C-4868-B77F-B35F5741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3E99B-2341-4C17-BC24-4503E4BC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9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77FF-79FA-4C66-9F48-271DD447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3ACB2-3B90-4DA4-A95A-A0E76272E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6E8D1-0C74-425B-B73F-FC54B2542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80742-3F6A-4BBE-A7E6-32FFA03A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2258-E166-4E4C-8D32-1AB93906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6832-6C3C-4DCC-9082-755F9764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4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FA9C-F4E5-43D4-AC28-5C18CF6F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C6EF-3B5B-45EC-A1AA-0636736E4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9A4A-6C0B-4A4B-8ED7-C3DCFF30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4497-4FAF-4530-A39E-967F600E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32C0-1129-4CD8-A60E-7E4FC2C0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8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5EEF0-D060-45E1-A437-93B8FF894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6D34C-5542-45BB-9335-D14BE782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B5474-4D72-41BD-B3A4-883DA51E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E70C-72FA-488C-A27C-5616D2C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8E6C-52CE-45F6-B4FD-6542B94D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7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3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0866CBF-17C5-1548-88E9-16328B0ADB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02011-F119-445D-B002-D5BFA780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8610-9E62-402D-A7FE-1D91D653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96AA-C518-4629-8460-0B515B989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FF40-7FA4-4B99-B2F4-75D774D41F1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EF059-E2C0-4758-A364-59EE6589C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384B-C1B2-488D-AA7F-CF6EE461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media7.m4a"/><Relationship Id="rId7" Type="http://schemas.openxmlformats.org/officeDocument/2006/relationships/image" Target="../media/image28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media8.m4a"/><Relationship Id="rId7" Type="http://schemas.openxmlformats.org/officeDocument/2006/relationships/image" Target="../media/image33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media9.m4a"/><Relationship Id="rId7" Type="http://schemas.openxmlformats.org/officeDocument/2006/relationships/image" Target="../media/image37.png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6.png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media11.m4a"/><Relationship Id="rId7" Type="http://schemas.openxmlformats.org/officeDocument/2006/relationships/image" Target="../media/image41.png"/><Relationship Id="rId2" Type="http://schemas.microsoft.com/office/2007/relationships/media" Target="../media/media11.m4a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media12.m4a"/><Relationship Id="rId7" Type="http://schemas.openxmlformats.org/officeDocument/2006/relationships/image" Target="../media/image46.png"/><Relationship Id="rId2" Type="http://schemas.microsoft.com/office/2007/relationships/media" Target="../media/media12.m4a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media13.m4a"/><Relationship Id="rId7" Type="http://schemas.openxmlformats.org/officeDocument/2006/relationships/image" Target="../media/image50.png"/><Relationship Id="rId12" Type="http://schemas.openxmlformats.org/officeDocument/2006/relationships/image" Target="../media/image6.png"/><Relationship Id="rId2" Type="http://schemas.microsoft.com/office/2007/relationships/media" Target="../media/media13.m4a"/><Relationship Id="rId1" Type="http://schemas.openxmlformats.org/officeDocument/2006/relationships/tags" Target="../tags/tag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audio" Target="../media/media14.m4a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microsoft.com/office/2007/relationships/media" Target="../media/media14.m4a"/><Relationship Id="rId16" Type="http://schemas.openxmlformats.org/officeDocument/2006/relationships/image" Target="../media/image6.png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5.m4a"/><Relationship Id="rId7" Type="http://schemas.openxmlformats.org/officeDocument/2006/relationships/image" Target="../media/image11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6.png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65F5-82BC-48D7-A5CB-5877CF873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Maths</a:t>
            </a:r>
            <a:br>
              <a:rPr lang="en-GB" dirty="0"/>
            </a:br>
            <a:r>
              <a:rPr lang="en-GB" dirty="0"/>
              <a:t>04.03.21</a:t>
            </a:r>
          </a:p>
        </p:txBody>
      </p:sp>
    </p:spTree>
    <p:extLst>
      <p:ext uri="{BB962C8B-B14F-4D97-AF65-F5344CB8AC3E}">
        <p14:creationId xmlns:p14="http://schemas.microsoft.com/office/powerpoint/2010/main" val="410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2622691" y="586729"/>
                <a:ext cx="1662635" cy="4834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12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24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48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91" y="586729"/>
                <a:ext cx="1662635" cy="4834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632659-27B2-44AF-AC04-99D72AA34D03}"/>
              </a:ext>
            </a:extLst>
          </p:cNvPr>
          <p:cNvGraphicFramePr>
            <a:graphicFrameLocks noGrp="1"/>
          </p:cNvGraphicFramePr>
          <p:nvPr/>
        </p:nvGraphicFramePr>
        <p:xfrm>
          <a:off x="5348316" y="947433"/>
          <a:ext cx="108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C0AC362D-FA43-428D-AE5F-F3977EE993A7}"/>
              </a:ext>
            </a:extLst>
          </p:cNvPr>
          <p:cNvSpPr/>
          <p:nvPr/>
        </p:nvSpPr>
        <p:spPr>
          <a:xfrm rot="5400000">
            <a:off x="5764320" y="244661"/>
            <a:ext cx="247989" cy="107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E73B-BA5B-4EAC-93DF-1BA6D42729DC}"/>
              </a:ext>
            </a:extLst>
          </p:cNvPr>
          <p:cNvSpPr txBox="1"/>
          <p:nvPr/>
        </p:nvSpPr>
        <p:spPr>
          <a:xfrm>
            <a:off x="5632202" y="19900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AD83A1-17A8-4D42-8CC8-9B5BFA81FC7A}"/>
              </a:ext>
            </a:extLst>
          </p:cNvPr>
          <p:cNvGraphicFramePr>
            <a:graphicFrameLocks noGrp="1"/>
          </p:cNvGraphicFramePr>
          <p:nvPr/>
        </p:nvGraphicFramePr>
        <p:xfrm>
          <a:off x="5348316" y="947433"/>
          <a:ext cx="108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274BFEA-B861-4DD3-9C1C-171479B4C321}"/>
              </a:ext>
            </a:extLst>
          </p:cNvPr>
          <p:cNvGraphicFramePr>
            <a:graphicFrameLocks noGrp="1"/>
          </p:cNvGraphicFramePr>
          <p:nvPr/>
        </p:nvGraphicFramePr>
        <p:xfrm>
          <a:off x="5348318" y="3891389"/>
          <a:ext cx="432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6F55458D-A819-40A0-BDAB-A04806A815C0}"/>
              </a:ext>
            </a:extLst>
          </p:cNvPr>
          <p:cNvSpPr/>
          <p:nvPr/>
        </p:nvSpPr>
        <p:spPr>
          <a:xfrm rot="5400000">
            <a:off x="7384322" y="1568617"/>
            <a:ext cx="247989" cy="431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ABF64-014E-4642-BA8E-15781EF50334}"/>
              </a:ext>
            </a:extLst>
          </p:cNvPr>
          <p:cNvSpPr txBox="1"/>
          <p:nvPr/>
        </p:nvSpPr>
        <p:spPr>
          <a:xfrm>
            <a:off x="7231557" y="3142957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48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AA624F1-0C3B-456A-B768-FEFD852E9B11}"/>
              </a:ext>
            </a:extLst>
          </p:cNvPr>
          <p:cNvGraphicFramePr>
            <a:graphicFrameLocks noGrp="1"/>
          </p:cNvGraphicFramePr>
          <p:nvPr/>
        </p:nvGraphicFramePr>
        <p:xfrm>
          <a:off x="5348318" y="3891389"/>
          <a:ext cx="432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DBB12-760D-4950-BA7F-7C8F57C3B0DE}"/>
              </a:ext>
            </a:extLst>
          </p:cNvPr>
          <p:cNvGraphicFramePr>
            <a:graphicFrameLocks noGrp="1"/>
          </p:cNvGraphicFramePr>
          <p:nvPr/>
        </p:nvGraphicFramePr>
        <p:xfrm>
          <a:off x="5348313" y="2366192"/>
          <a:ext cx="216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3" name="Left Brace 22">
            <a:extLst>
              <a:ext uri="{FF2B5EF4-FFF2-40B4-BE49-F238E27FC236}">
                <a16:creationId xmlns:a16="http://schemas.microsoft.com/office/drawing/2014/main" id="{6B75E451-1B6F-4203-A7B1-EDA3D4FC2B54}"/>
              </a:ext>
            </a:extLst>
          </p:cNvPr>
          <p:cNvSpPr/>
          <p:nvPr/>
        </p:nvSpPr>
        <p:spPr>
          <a:xfrm rot="5400000">
            <a:off x="6304316" y="1123420"/>
            <a:ext cx="247989" cy="215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76DC1-0255-4923-892F-AD9715E6C63E}"/>
              </a:ext>
            </a:extLst>
          </p:cNvPr>
          <p:cNvSpPr txBox="1"/>
          <p:nvPr/>
        </p:nvSpPr>
        <p:spPr>
          <a:xfrm>
            <a:off x="6119121" y="161776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4006BC0-9CD2-430A-9AB6-799F6217A810}"/>
              </a:ext>
            </a:extLst>
          </p:cNvPr>
          <p:cNvGraphicFramePr>
            <a:graphicFrameLocks noGrp="1"/>
          </p:cNvGraphicFramePr>
          <p:nvPr/>
        </p:nvGraphicFramePr>
        <p:xfrm>
          <a:off x="5348313" y="2366192"/>
          <a:ext cx="216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575838D-DAEC-4A84-8CE0-F4AC61596CCD}"/>
              </a:ext>
            </a:extLst>
          </p:cNvPr>
          <p:cNvSpPr txBox="1"/>
          <p:nvPr/>
        </p:nvSpPr>
        <p:spPr>
          <a:xfrm>
            <a:off x="4065306" y="752831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EB22F7-99F0-4BAB-ADC0-F29F0AB3D53E}"/>
              </a:ext>
            </a:extLst>
          </p:cNvPr>
          <p:cNvSpPr txBox="1"/>
          <p:nvPr/>
        </p:nvSpPr>
        <p:spPr>
          <a:xfrm>
            <a:off x="4059444" y="227703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2E1B2-BA19-43D6-94F3-B11FCBFB3C8C}"/>
              </a:ext>
            </a:extLst>
          </p:cNvPr>
          <p:cNvSpPr txBox="1"/>
          <p:nvPr/>
        </p:nvSpPr>
        <p:spPr>
          <a:xfrm>
            <a:off x="4066177" y="3793822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6B6543-1DA4-4206-9FEF-DA8D30A0B57F}"/>
              </a:ext>
            </a:extLst>
          </p:cNvPr>
          <p:cNvSpPr txBox="1"/>
          <p:nvPr/>
        </p:nvSpPr>
        <p:spPr>
          <a:xfrm>
            <a:off x="3206261" y="4920275"/>
            <a:ext cx="588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notice?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What’s stayed the same? What’s changed?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3ADB50-BAF4-460F-9C36-2E9BA94AD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667" y="5571377"/>
            <a:ext cx="747045" cy="7470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1A78935-BE49-4854-9006-F67CB1BAC0AA}"/>
              </a:ext>
            </a:extLst>
          </p:cNvPr>
          <p:cNvSpPr txBox="1"/>
          <p:nvPr/>
        </p:nvSpPr>
        <p:spPr>
          <a:xfrm>
            <a:off x="7253052" y="56935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D34733-6CB3-494A-8220-57F20B62388A}"/>
              </a:ext>
            </a:extLst>
          </p:cNvPr>
          <p:cNvCxnSpPr/>
          <p:nvPr/>
        </p:nvCxnSpPr>
        <p:spPr>
          <a:xfrm>
            <a:off x="2629040" y="1345154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EE79FA-B053-4001-B9A4-8CFE4CDB6404}"/>
              </a:ext>
            </a:extLst>
          </p:cNvPr>
          <p:cNvCxnSpPr/>
          <p:nvPr/>
        </p:nvCxnSpPr>
        <p:spPr>
          <a:xfrm>
            <a:off x="2635390" y="2871728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94C5D12-6A44-4558-A004-4E641364B52E}"/>
              </a:ext>
            </a:extLst>
          </p:cNvPr>
          <p:cNvSpPr/>
          <p:nvPr/>
        </p:nvSpPr>
        <p:spPr>
          <a:xfrm>
            <a:off x="3312678" y="828163"/>
            <a:ext cx="44219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A4FF6C9-1219-4665-889F-095B48E45CAC}"/>
              </a:ext>
            </a:extLst>
          </p:cNvPr>
          <p:cNvSpPr/>
          <p:nvPr/>
        </p:nvSpPr>
        <p:spPr>
          <a:xfrm>
            <a:off x="3306610" y="2350679"/>
            <a:ext cx="44219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046D853B-B92C-49B4-8EA2-C62642D59D13}"/>
              </a:ext>
            </a:extLst>
          </p:cNvPr>
          <p:cNvSpPr/>
          <p:nvPr/>
        </p:nvSpPr>
        <p:spPr>
          <a:xfrm>
            <a:off x="3156005" y="1152978"/>
            <a:ext cx="158818" cy="1174436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ED680A9-39CC-4D07-833E-BA391815BE28}"/>
              </a:ext>
            </a:extLst>
          </p:cNvPr>
          <p:cNvSpPr/>
          <p:nvPr/>
        </p:nvSpPr>
        <p:spPr>
          <a:xfrm>
            <a:off x="4089202" y="819824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E999554-D571-42E9-B0E5-4B3745BB1320}"/>
              </a:ext>
            </a:extLst>
          </p:cNvPr>
          <p:cNvSpPr/>
          <p:nvPr/>
        </p:nvSpPr>
        <p:spPr>
          <a:xfrm>
            <a:off x="4089330" y="2361259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057AC79F-3916-46C7-905E-B1BB43566D7E}"/>
              </a:ext>
            </a:extLst>
          </p:cNvPr>
          <p:cNvSpPr/>
          <p:nvPr/>
        </p:nvSpPr>
        <p:spPr>
          <a:xfrm flipH="1">
            <a:off x="4592742" y="1124098"/>
            <a:ext cx="205248" cy="1242094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845BAC-E8FB-48A5-AC31-B249A8F82386}"/>
                  </a:ext>
                </a:extLst>
              </p:cNvPr>
              <p:cNvSpPr txBox="1"/>
              <p:nvPr/>
            </p:nvSpPr>
            <p:spPr>
              <a:xfrm>
                <a:off x="2703014" y="1508736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845BAC-E8FB-48A5-AC31-B249A8F8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014" y="1508736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D96267-804B-45FC-8E89-70D269C045F3}"/>
                  </a:ext>
                </a:extLst>
              </p:cNvPr>
              <p:cNvSpPr txBox="1"/>
              <p:nvPr/>
            </p:nvSpPr>
            <p:spPr>
              <a:xfrm>
                <a:off x="4731413" y="1519090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D96267-804B-45FC-8E89-70D269C04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413" y="1519090"/>
                <a:ext cx="5710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8BEF3063-5D37-4D7C-B74B-1AEC2AA4AD7A}"/>
              </a:ext>
            </a:extLst>
          </p:cNvPr>
          <p:cNvSpPr/>
          <p:nvPr/>
        </p:nvSpPr>
        <p:spPr>
          <a:xfrm>
            <a:off x="3417659" y="3980498"/>
            <a:ext cx="44219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D4F2804-FAF1-4D05-BD35-6AB7BE8F99DE}"/>
              </a:ext>
            </a:extLst>
          </p:cNvPr>
          <p:cNvSpPr/>
          <p:nvPr/>
        </p:nvSpPr>
        <p:spPr>
          <a:xfrm>
            <a:off x="4095726" y="3851564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DD6594E7-6278-417E-BEDA-F7CE5FC4E606}"/>
              </a:ext>
            </a:extLst>
          </p:cNvPr>
          <p:cNvSpPr/>
          <p:nvPr/>
        </p:nvSpPr>
        <p:spPr>
          <a:xfrm>
            <a:off x="2535555" y="1162983"/>
            <a:ext cx="772225" cy="2696921"/>
          </a:xfrm>
          <a:prstGeom prst="leftBracket">
            <a:avLst>
              <a:gd name="adj" fmla="val 470156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AFFE772D-69ED-41B3-BE27-4CF56E0899FB}"/>
              </a:ext>
            </a:extLst>
          </p:cNvPr>
          <p:cNvSpPr/>
          <p:nvPr/>
        </p:nvSpPr>
        <p:spPr>
          <a:xfrm flipH="1">
            <a:off x="4595773" y="1125557"/>
            <a:ext cx="260953" cy="2765832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0EBB20-44C1-4B20-B113-68F346064CA3}"/>
                  </a:ext>
                </a:extLst>
              </p:cNvPr>
              <p:cNvSpPr txBox="1"/>
              <p:nvPr/>
            </p:nvSpPr>
            <p:spPr>
              <a:xfrm>
                <a:off x="2058198" y="2291581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0EBB20-44C1-4B20-B113-68F34606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8" y="2291581"/>
                <a:ext cx="571086" cy="400110"/>
              </a:xfrm>
              <a:prstGeom prst="rect">
                <a:avLst/>
              </a:prstGeom>
              <a:blipFill>
                <a:blip r:embed="rId9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076EEA5-447A-4D42-BB7F-B89E19F569ED}"/>
                  </a:ext>
                </a:extLst>
              </p:cNvPr>
              <p:cNvSpPr txBox="1"/>
              <p:nvPr/>
            </p:nvSpPr>
            <p:spPr>
              <a:xfrm>
                <a:off x="4777458" y="2291581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076EEA5-447A-4D42-BB7F-B89E19F5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458" y="2291581"/>
                <a:ext cx="571086" cy="400110"/>
              </a:xfrm>
              <a:prstGeom prst="rect">
                <a:avLst/>
              </a:prstGeom>
              <a:blipFill>
                <a:blip r:embed="rId10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C80C469-7375-430C-90C8-AB45AF94B5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4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90"/>
    </mc:Choice>
    <mc:Fallback xmlns="">
      <p:transition spd="slow" advTm="36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/>
      <p:bldP spid="31" grpId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build="allAtOnce"/>
      <p:bldP spid="44" grpId="0" build="allAtOnce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7A9BB-4B8A-4573-A974-725C5791C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95" y="5337844"/>
            <a:ext cx="747045" cy="747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692C2-FCA0-4C88-928D-B31474724F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92" t="3374" r="14514" b="33542"/>
          <a:stretch/>
        </p:blipFill>
        <p:spPr>
          <a:xfrm>
            <a:off x="2702671" y="716600"/>
            <a:ext cx="4666212" cy="277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7128480" y="546005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DB5403-109E-414D-80EE-0065B585348C}"/>
                  </a:ext>
                </a:extLst>
              </p:cNvPr>
              <p:cNvSpPr/>
              <p:nvPr/>
            </p:nvSpPr>
            <p:spPr>
              <a:xfrm>
                <a:off x="2622691" y="586729"/>
                <a:ext cx="7588937" cy="6268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63?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210?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DB5403-109E-414D-80EE-0065B5853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91" y="586729"/>
                <a:ext cx="7588937" cy="6268511"/>
              </a:xfrm>
              <a:prstGeom prst="rect">
                <a:avLst/>
              </a:prstGeom>
              <a:blipFill>
                <a:blip r:embed="rId7"/>
                <a:stretch>
                  <a:fillRect r="-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6B5BA-7A8C-4B98-BDDD-D3F30D27F57A}"/>
                  </a:ext>
                </a:extLst>
              </p:cNvPr>
              <p:cNvSpPr/>
              <p:nvPr/>
            </p:nvSpPr>
            <p:spPr>
              <a:xfrm>
                <a:off x="2959240" y="3573433"/>
                <a:ext cx="2409634" cy="1241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21 is 7,</a:t>
                </a: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6B5BA-7A8C-4B98-BDDD-D3F30D27F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40" y="3573433"/>
                <a:ext cx="2409634" cy="1241430"/>
              </a:xfrm>
              <a:prstGeom prst="rect">
                <a:avLst/>
              </a:prstGeom>
              <a:blipFill>
                <a:blip r:embed="rId8"/>
                <a:stretch>
                  <a:fillRect l="-5051" r="-3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06F0DF6-A476-48CC-BF3D-11A6B176A7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2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1"/>
    </mc:Choice>
    <mc:Fallback xmlns="">
      <p:transition spd="slow" advTm="18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4565791" y="529579"/>
                <a:ext cx="2064989" cy="5694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21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63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210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91" y="529579"/>
                <a:ext cx="2064989" cy="5694059"/>
              </a:xfrm>
              <a:prstGeom prst="rect">
                <a:avLst/>
              </a:prstGeom>
              <a:blipFill>
                <a:blip r:embed="rId5"/>
                <a:stretch>
                  <a:fillRect r="-4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8604B53-2C0C-4E39-9011-0FC03BD17EE6}"/>
              </a:ext>
            </a:extLst>
          </p:cNvPr>
          <p:cNvSpPr txBox="1"/>
          <p:nvPr/>
        </p:nvSpPr>
        <p:spPr>
          <a:xfrm>
            <a:off x="5992366" y="2631647"/>
            <a:ext cx="63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5EE473-7F63-4E41-BE2C-F55F4EEC9956}"/>
              </a:ext>
            </a:extLst>
          </p:cNvPr>
          <p:cNvSpPr/>
          <p:nvPr/>
        </p:nvSpPr>
        <p:spPr>
          <a:xfrm>
            <a:off x="5319425" y="1184449"/>
            <a:ext cx="442148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CE08F9-84EB-4378-9486-FC9149D8BB21}"/>
              </a:ext>
            </a:extLst>
          </p:cNvPr>
          <p:cNvSpPr/>
          <p:nvPr/>
        </p:nvSpPr>
        <p:spPr>
          <a:xfrm>
            <a:off x="5319426" y="2750982"/>
            <a:ext cx="44214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E7B88D-A15C-49CB-A0BB-0A91DA240FCF}"/>
              </a:ext>
            </a:extLst>
          </p:cNvPr>
          <p:cNvSpPr/>
          <p:nvPr/>
        </p:nvSpPr>
        <p:spPr>
          <a:xfrm>
            <a:off x="5041999" y="1523566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09E697-80F1-4FDE-9583-E150FA3CB221}"/>
              </a:ext>
            </a:extLst>
          </p:cNvPr>
          <p:cNvSpPr/>
          <p:nvPr/>
        </p:nvSpPr>
        <p:spPr>
          <a:xfrm>
            <a:off x="6093178" y="1156909"/>
            <a:ext cx="37255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A42B7F2-0124-4706-959F-2E35DB305D40}"/>
              </a:ext>
            </a:extLst>
          </p:cNvPr>
          <p:cNvSpPr/>
          <p:nvPr/>
        </p:nvSpPr>
        <p:spPr>
          <a:xfrm flipH="1">
            <a:off x="6459599" y="1523565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E97C11-0FEB-4FDB-A470-730141DB6A0C}"/>
                  </a:ext>
                </a:extLst>
              </p:cNvPr>
              <p:cNvSpPr txBox="1"/>
              <p:nvPr/>
            </p:nvSpPr>
            <p:spPr>
              <a:xfrm>
                <a:off x="4593194" y="1921980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E97C11-0FEB-4FDB-A470-730141DB6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194" y="1921980"/>
                <a:ext cx="5710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750F4B-DE47-40DB-896A-903EA4B0518C}"/>
                  </a:ext>
                </a:extLst>
              </p:cNvPr>
              <p:cNvSpPr txBox="1"/>
              <p:nvPr/>
            </p:nvSpPr>
            <p:spPr>
              <a:xfrm>
                <a:off x="6646717" y="1921979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750F4B-DE47-40DB-896A-903EA4B05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17" y="1921979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6A8AABA-3F4C-41D7-8D81-F80D1A620715}"/>
              </a:ext>
            </a:extLst>
          </p:cNvPr>
          <p:cNvSpPr txBox="1"/>
          <p:nvPr/>
        </p:nvSpPr>
        <p:spPr>
          <a:xfrm>
            <a:off x="6151521" y="4167349"/>
            <a:ext cx="66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0FFC2F-4522-4B6E-A163-E19B4C885512}"/>
              </a:ext>
            </a:extLst>
          </p:cNvPr>
          <p:cNvSpPr/>
          <p:nvPr/>
        </p:nvSpPr>
        <p:spPr>
          <a:xfrm>
            <a:off x="5335316" y="4348844"/>
            <a:ext cx="66042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30DA58FF-FDEF-4659-8E16-4F6BA33A9D66}"/>
              </a:ext>
            </a:extLst>
          </p:cNvPr>
          <p:cNvSpPr/>
          <p:nvPr/>
        </p:nvSpPr>
        <p:spPr>
          <a:xfrm>
            <a:off x="4557752" y="1537340"/>
            <a:ext cx="715219" cy="2681632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15F9C1-2D42-4130-97D1-A51F37F5455E}"/>
              </a:ext>
            </a:extLst>
          </p:cNvPr>
          <p:cNvSpPr/>
          <p:nvPr/>
        </p:nvSpPr>
        <p:spPr>
          <a:xfrm>
            <a:off x="6026093" y="2707806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AF8315B7-BF7B-4157-9A64-6AB3D1D832E7}"/>
              </a:ext>
            </a:extLst>
          </p:cNvPr>
          <p:cNvSpPr/>
          <p:nvPr/>
        </p:nvSpPr>
        <p:spPr>
          <a:xfrm flipH="1">
            <a:off x="6639741" y="1537341"/>
            <a:ext cx="236224" cy="2722809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DC17BA-E975-4347-972A-B97A3F873F53}"/>
                  </a:ext>
                </a:extLst>
              </p:cNvPr>
              <p:cNvSpPr txBox="1"/>
              <p:nvPr/>
            </p:nvSpPr>
            <p:spPr>
              <a:xfrm>
                <a:off x="3970202" y="2723311"/>
                <a:ext cx="677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DC17BA-E975-4347-972A-B97A3F873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202" y="2723311"/>
                <a:ext cx="677127" cy="400110"/>
              </a:xfrm>
              <a:prstGeom prst="rect">
                <a:avLst/>
              </a:prstGeom>
              <a:blipFill>
                <a:blip r:embed="rId8"/>
                <a:stretch>
                  <a:fillRect t="-9231" r="-180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4EB1A9-F699-4F9F-A142-65D213D72F91}"/>
                  </a:ext>
                </a:extLst>
              </p:cNvPr>
              <p:cNvSpPr txBox="1"/>
              <p:nvPr/>
            </p:nvSpPr>
            <p:spPr>
              <a:xfrm>
                <a:off x="6845194" y="2677269"/>
                <a:ext cx="6783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4EB1A9-F699-4F9F-A142-65D213D7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194" y="2677269"/>
                <a:ext cx="678394" cy="400110"/>
              </a:xfrm>
              <a:prstGeom prst="rect">
                <a:avLst/>
              </a:prstGeom>
              <a:blipFill>
                <a:blip r:embed="rId9"/>
                <a:stretch>
                  <a:fillRect t="-7576" r="-90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AB3E437-4BDE-480C-9AC8-764D9C67F66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9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9"/>
    </mc:Choice>
    <mc:Fallback xmlns="">
      <p:transition spd="slow" advTm="21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19" grpId="1" animBg="1"/>
      <p:bldP spid="20" grpId="0" build="allAtOnce"/>
      <p:bldP spid="21" grpId="0" build="allAtOnce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2622691" y="586728"/>
                <a:ext cx="1662635" cy="4825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91" y="586728"/>
                <a:ext cx="1662635" cy="4825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67A9BB-4B8A-4573-A974-725C5791C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266" y="594394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7100651" y="7166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D8AE75-DD3E-4AD9-A704-B8B667373457}"/>
              </a:ext>
            </a:extLst>
          </p:cNvPr>
          <p:cNvGraphicFramePr>
            <a:graphicFrameLocks noGrp="1"/>
          </p:cNvGraphicFramePr>
          <p:nvPr/>
        </p:nvGraphicFramePr>
        <p:xfrm>
          <a:off x="5930922" y="1002383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3EE2D2E4-AEF4-49AB-A555-BA6408ED26C7}"/>
              </a:ext>
            </a:extLst>
          </p:cNvPr>
          <p:cNvSpPr/>
          <p:nvPr/>
        </p:nvSpPr>
        <p:spPr>
          <a:xfrm rot="5400000">
            <a:off x="7232835" y="-572772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4E570-AAB4-41E8-BFA9-2E1034EF8D38}"/>
              </a:ext>
            </a:extLst>
          </p:cNvPr>
          <p:cNvSpPr txBox="1"/>
          <p:nvPr/>
        </p:nvSpPr>
        <p:spPr>
          <a:xfrm>
            <a:off x="7085968" y="25395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9D0B10-3901-48BD-A94D-F53E88E83AC3}"/>
              </a:ext>
            </a:extLst>
          </p:cNvPr>
          <p:cNvGraphicFramePr>
            <a:graphicFrameLocks noGrp="1"/>
          </p:cNvGraphicFramePr>
          <p:nvPr/>
        </p:nvGraphicFramePr>
        <p:xfrm>
          <a:off x="5930922" y="1002383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AB8BFD30-1C71-4B9E-813E-D08C0120C6F4}"/>
              </a:ext>
            </a:extLst>
          </p:cNvPr>
          <p:cNvSpPr/>
          <p:nvPr/>
        </p:nvSpPr>
        <p:spPr>
          <a:xfrm rot="5400000">
            <a:off x="7232834" y="946013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18169-E3D2-42E8-9463-B026B0B533A0}"/>
              </a:ext>
            </a:extLst>
          </p:cNvPr>
          <p:cNvSpPr txBox="1"/>
          <p:nvPr/>
        </p:nvSpPr>
        <p:spPr>
          <a:xfrm>
            <a:off x="7085967" y="1772736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AC5D58D7-90D0-4F7E-A04D-C8ACE50B1886}"/>
              </a:ext>
            </a:extLst>
          </p:cNvPr>
          <p:cNvSpPr/>
          <p:nvPr/>
        </p:nvSpPr>
        <p:spPr>
          <a:xfrm rot="5400000">
            <a:off x="7232836" y="2595589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2D815-265C-40B1-9FA5-E50C5B7CB372}"/>
              </a:ext>
            </a:extLst>
          </p:cNvPr>
          <p:cNvSpPr txBox="1"/>
          <p:nvPr/>
        </p:nvSpPr>
        <p:spPr>
          <a:xfrm>
            <a:off x="7085969" y="3422312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1A49-87E1-4E70-B539-FF81692E3686}"/>
              </a:ext>
            </a:extLst>
          </p:cNvPr>
          <p:cNvSpPr txBox="1"/>
          <p:nvPr/>
        </p:nvSpPr>
        <p:spPr>
          <a:xfrm>
            <a:off x="4107914" y="740948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E0F27-56E2-407D-BC75-4C583327492B}"/>
              </a:ext>
            </a:extLst>
          </p:cNvPr>
          <p:cNvSpPr txBox="1"/>
          <p:nvPr/>
        </p:nvSpPr>
        <p:spPr>
          <a:xfrm>
            <a:off x="4102051" y="2265157"/>
            <a:ext cx="65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9CE27-5A86-401A-8FBA-6CE5685436EC}"/>
              </a:ext>
            </a:extLst>
          </p:cNvPr>
          <p:cNvSpPr txBox="1"/>
          <p:nvPr/>
        </p:nvSpPr>
        <p:spPr>
          <a:xfrm>
            <a:off x="4108785" y="3781940"/>
            <a:ext cx="656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F849DAD-886E-4C9E-8C16-A71FE88CCF87}"/>
              </a:ext>
            </a:extLst>
          </p:cNvPr>
          <p:cNvGraphicFramePr>
            <a:graphicFrameLocks noGrp="1"/>
          </p:cNvGraphicFramePr>
          <p:nvPr/>
        </p:nvGraphicFramePr>
        <p:xfrm>
          <a:off x="5930924" y="2517538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9C66AC5-030F-4491-8112-0C31B963A61C}"/>
              </a:ext>
            </a:extLst>
          </p:cNvPr>
          <p:cNvGraphicFramePr>
            <a:graphicFrameLocks noGrp="1"/>
          </p:cNvGraphicFramePr>
          <p:nvPr/>
        </p:nvGraphicFramePr>
        <p:xfrm>
          <a:off x="5930924" y="2517538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BCE63D4-B64C-48D9-82E6-B3A165821B39}"/>
              </a:ext>
            </a:extLst>
          </p:cNvPr>
          <p:cNvGraphicFramePr>
            <a:graphicFrameLocks noGrp="1"/>
          </p:cNvGraphicFramePr>
          <p:nvPr/>
        </p:nvGraphicFramePr>
        <p:xfrm>
          <a:off x="5930924" y="4163484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0FAAD81-6346-4E07-B200-C69CAE5E5DB5}"/>
              </a:ext>
            </a:extLst>
          </p:cNvPr>
          <p:cNvGraphicFramePr>
            <a:graphicFrameLocks noGrp="1"/>
          </p:cNvGraphicFramePr>
          <p:nvPr/>
        </p:nvGraphicFramePr>
        <p:xfrm>
          <a:off x="5930924" y="4163484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5" name="Left Brace 24">
            <a:extLst>
              <a:ext uri="{FF2B5EF4-FFF2-40B4-BE49-F238E27FC236}">
                <a16:creationId xmlns:a16="http://schemas.microsoft.com/office/drawing/2014/main" id="{53F403BC-026E-48D9-B976-23198E3DFD39}"/>
              </a:ext>
            </a:extLst>
          </p:cNvPr>
          <p:cNvSpPr/>
          <p:nvPr/>
        </p:nvSpPr>
        <p:spPr>
          <a:xfrm rot="16200000" flipV="1">
            <a:off x="6936192" y="3642305"/>
            <a:ext cx="252855" cy="226728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9C8546-746D-480A-834A-992C07E35C5B}"/>
              </a:ext>
            </a:extLst>
          </p:cNvPr>
          <p:cNvSpPr txBox="1"/>
          <p:nvPr/>
        </p:nvSpPr>
        <p:spPr>
          <a:xfrm>
            <a:off x="6809209" y="491913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8F5A228-B737-41F9-B377-B91E3D19DE1E}"/>
              </a:ext>
            </a:extLst>
          </p:cNvPr>
          <p:cNvSpPr/>
          <p:nvPr/>
        </p:nvSpPr>
        <p:spPr>
          <a:xfrm rot="16200000" flipV="1">
            <a:off x="6372666" y="2588990"/>
            <a:ext cx="269609" cy="115699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674D1E-85A3-4923-9082-F58550081C04}"/>
              </a:ext>
            </a:extLst>
          </p:cNvPr>
          <p:cNvSpPr txBox="1"/>
          <p:nvPr/>
        </p:nvSpPr>
        <p:spPr>
          <a:xfrm>
            <a:off x="6230711" y="3309582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B757867-BCD7-4C0F-8FEC-92A5E0270B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3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69"/>
    </mc:Choice>
    <mc:Fallback xmlns="">
      <p:transition spd="slow" advTm="2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5" grpId="1"/>
      <p:bldP spid="7" grpId="0" animBg="1"/>
      <p:bldP spid="8" grpId="0"/>
      <p:bldP spid="11" grpId="0" animBg="1"/>
      <p:bldP spid="12" grpId="0"/>
      <p:bldP spid="15" grpId="0" animBg="1"/>
      <p:bldP spid="16" grpId="0"/>
      <p:bldP spid="18" grpId="0"/>
      <p:bldP spid="19" grpId="0"/>
      <p:bldP spid="20" grpId="0"/>
      <p:bldP spid="25" grpId="0" animBg="1"/>
      <p:bldP spid="26" grpId="0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2622691" y="586728"/>
                <a:ext cx="1662635" cy="4825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91" y="586728"/>
                <a:ext cx="1662635" cy="4825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D8AE75-DD3E-4AD9-A704-B8B667373457}"/>
              </a:ext>
            </a:extLst>
          </p:cNvPr>
          <p:cNvGraphicFramePr>
            <a:graphicFrameLocks noGrp="1"/>
          </p:cNvGraphicFramePr>
          <p:nvPr/>
        </p:nvGraphicFramePr>
        <p:xfrm>
          <a:off x="5930922" y="1002383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3EE2D2E4-AEF4-49AB-A555-BA6408ED26C7}"/>
              </a:ext>
            </a:extLst>
          </p:cNvPr>
          <p:cNvSpPr/>
          <p:nvPr/>
        </p:nvSpPr>
        <p:spPr>
          <a:xfrm rot="5400000">
            <a:off x="7232835" y="-572772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4E570-AAB4-41E8-BFA9-2E1034EF8D38}"/>
              </a:ext>
            </a:extLst>
          </p:cNvPr>
          <p:cNvSpPr txBox="1"/>
          <p:nvPr/>
        </p:nvSpPr>
        <p:spPr>
          <a:xfrm>
            <a:off x="7085968" y="25395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9D0B10-3901-48BD-A94D-F53E88E83AC3}"/>
              </a:ext>
            </a:extLst>
          </p:cNvPr>
          <p:cNvGraphicFramePr>
            <a:graphicFrameLocks noGrp="1"/>
          </p:cNvGraphicFramePr>
          <p:nvPr/>
        </p:nvGraphicFramePr>
        <p:xfrm>
          <a:off x="5930922" y="1002383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AB8BFD30-1C71-4B9E-813E-D08C0120C6F4}"/>
              </a:ext>
            </a:extLst>
          </p:cNvPr>
          <p:cNvSpPr/>
          <p:nvPr/>
        </p:nvSpPr>
        <p:spPr>
          <a:xfrm rot="5400000">
            <a:off x="7232834" y="946013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18169-E3D2-42E8-9463-B026B0B533A0}"/>
              </a:ext>
            </a:extLst>
          </p:cNvPr>
          <p:cNvSpPr txBox="1"/>
          <p:nvPr/>
        </p:nvSpPr>
        <p:spPr>
          <a:xfrm>
            <a:off x="7085967" y="1772736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AC5D58D7-90D0-4F7E-A04D-C8ACE50B1886}"/>
              </a:ext>
            </a:extLst>
          </p:cNvPr>
          <p:cNvSpPr/>
          <p:nvPr/>
        </p:nvSpPr>
        <p:spPr>
          <a:xfrm rot="5400000">
            <a:off x="7232836" y="2595589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2D815-265C-40B1-9FA5-E50C5B7CB372}"/>
              </a:ext>
            </a:extLst>
          </p:cNvPr>
          <p:cNvSpPr txBox="1"/>
          <p:nvPr/>
        </p:nvSpPr>
        <p:spPr>
          <a:xfrm>
            <a:off x="7085969" y="3422312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1A49-87E1-4E70-B539-FF81692E3686}"/>
              </a:ext>
            </a:extLst>
          </p:cNvPr>
          <p:cNvSpPr txBox="1"/>
          <p:nvPr/>
        </p:nvSpPr>
        <p:spPr>
          <a:xfrm>
            <a:off x="4107914" y="740948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E0F27-56E2-407D-BC75-4C583327492B}"/>
              </a:ext>
            </a:extLst>
          </p:cNvPr>
          <p:cNvSpPr txBox="1"/>
          <p:nvPr/>
        </p:nvSpPr>
        <p:spPr>
          <a:xfrm>
            <a:off x="4102052" y="2265157"/>
            <a:ext cx="58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9CE27-5A86-401A-8FBA-6CE5685436EC}"/>
              </a:ext>
            </a:extLst>
          </p:cNvPr>
          <p:cNvSpPr txBox="1"/>
          <p:nvPr/>
        </p:nvSpPr>
        <p:spPr>
          <a:xfrm>
            <a:off x="4108784" y="3781940"/>
            <a:ext cx="60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F849DAD-886E-4C9E-8C16-A71FE88CCF87}"/>
              </a:ext>
            </a:extLst>
          </p:cNvPr>
          <p:cNvGraphicFramePr>
            <a:graphicFrameLocks noGrp="1"/>
          </p:cNvGraphicFramePr>
          <p:nvPr/>
        </p:nvGraphicFramePr>
        <p:xfrm>
          <a:off x="5930924" y="2517538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9C66AC5-030F-4491-8112-0C31B963A61C}"/>
              </a:ext>
            </a:extLst>
          </p:cNvPr>
          <p:cNvGraphicFramePr>
            <a:graphicFrameLocks noGrp="1"/>
          </p:cNvGraphicFramePr>
          <p:nvPr/>
        </p:nvGraphicFramePr>
        <p:xfrm>
          <a:off x="5930924" y="2517538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BCE63D4-B64C-48D9-82E6-B3A165821B39}"/>
              </a:ext>
            </a:extLst>
          </p:cNvPr>
          <p:cNvGraphicFramePr>
            <a:graphicFrameLocks noGrp="1"/>
          </p:cNvGraphicFramePr>
          <p:nvPr/>
        </p:nvGraphicFramePr>
        <p:xfrm>
          <a:off x="5930924" y="4163484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0FAAD81-6346-4E07-B200-C69CAE5E5DB5}"/>
              </a:ext>
            </a:extLst>
          </p:cNvPr>
          <p:cNvGraphicFramePr>
            <a:graphicFrameLocks noGrp="1"/>
          </p:cNvGraphicFramePr>
          <p:nvPr/>
        </p:nvGraphicFramePr>
        <p:xfrm>
          <a:off x="5930924" y="4163484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5" name="Left Brace 24">
            <a:extLst>
              <a:ext uri="{FF2B5EF4-FFF2-40B4-BE49-F238E27FC236}">
                <a16:creationId xmlns:a16="http://schemas.microsoft.com/office/drawing/2014/main" id="{53F403BC-026E-48D9-B976-23198E3DFD39}"/>
              </a:ext>
            </a:extLst>
          </p:cNvPr>
          <p:cNvSpPr/>
          <p:nvPr/>
        </p:nvSpPr>
        <p:spPr>
          <a:xfrm rot="16200000" flipV="1">
            <a:off x="6936192" y="3642305"/>
            <a:ext cx="252855" cy="226728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9C8546-746D-480A-834A-992C07E35C5B}"/>
              </a:ext>
            </a:extLst>
          </p:cNvPr>
          <p:cNvSpPr txBox="1"/>
          <p:nvPr/>
        </p:nvSpPr>
        <p:spPr>
          <a:xfrm>
            <a:off x="6809209" y="491913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8F5A228-B737-41F9-B377-B91E3D19DE1E}"/>
              </a:ext>
            </a:extLst>
          </p:cNvPr>
          <p:cNvSpPr/>
          <p:nvPr/>
        </p:nvSpPr>
        <p:spPr>
          <a:xfrm rot="16200000" flipV="1">
            <a:off x="6372666" y="2588990"/>
            <a:ext cx="269609" cy="115699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674D1E-85A3-4923-9082-F58550081C04}"/>
              </a:ext>
            </a:extLst>
          </p:cNvPr>
          <p:cNvSpPr txBox="1"/>
          <p:nvPr/>
        </p:nvSpPr>
        <p:spPr>
          <a:xfrm>
            <a:off x="6230711" y="3309582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674FFD-104F-4D4E-AD6F-F12BC3FDFFB0}"/>
              </a:ext>
            </a:extLst>
          </p:cNvPr>
          <p:cNvSpPr txBox="1"/>
          <p:nvPr/>
        </p:nvSpPr>
        <p:spPr>
          <a:xfrm>
            <a:off x="2622691" y="5305230"/>
            <a:ext cx="588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notice?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What’s stayed the same? What’s changed?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96393D-5557-4377-8686-434E44F66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667" y="5182621"/>
            <a:ext cx="747045" cy="7470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C3D786C-B9AF-4F8E-87FE-194C3EA3C285}"/>
              </a:ext>
            </a:extLst>
          </p:cNvPr>
          <p:cNvSpPr txBox="1"/>
          <p:nvPr/>
        </p:nvSpPr>
        <p:spPr>
          <a:xfrm>
            <a:off x="7253052" y="530482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D6E628-BF8D-401F-A582-8330B7422D29}"/>
              </a:ext>
            </a:extLst>
          </p:cNvPr>
          <p:cNvCxnSpPr/>
          <p:nvPr/>
        </p:nvCxnSpPr>
        <p:spPr>
          <a:xfrm>
            <a:off x="3359290" y="1187992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1B3A14-CA52-4FE2-8B2D-0A80F6A12F16}"/>
              </a:ext>
            </a:extLst>
          </p:cNvPr>
          <p:cNvCxnSpPr/>
          <p:nvPr/>
        </p:nvCxnSpPr>
        <p:spPr>
          <a:xfrm>
            <a:off x="3365640" y="2714566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B9E62B-C481-4E42-B6B9-6D7708205E45}"/>
              </a:ext>
            </a:extLst>
          </p:cNvPr>
          <p:cNvCxnSpPr/>
          <p:nvPr/>
        </p:nvCxnSpPr>
        <p:spPr>
          <a:xfrm>
            <a:off x="3359534" y="4235503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B00AAD7-09CD-43FD-9CBC-C757C55986EA}"/>
              </a:ext>
            </a:extLst>
          </p:cNvPr>
          <p:cNvSpPr/>
          <p:nvPr/>
        </p:nvSpPr>
        <p:spPr>
          <a:xfrm>
            <a:off x="2638098" y="1002382"/>
            <a:ext cx="339668" cy="36207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D8D35D-0F21-4B61-9FFC-4FDDABA06CC4}"/>
              </a:ext>
            </a:extLst>
          </p:cNvPr>
          <p:cNvSpPr/>
          <p:nvPr/>
        </p:nvSpPr>
        <p:spPr>
          <a:xfrm>
            <a:off x="2626688" y="2533529"/>
            <a:ext cx="339668" cy="36207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DA3E7D-BE7F-40A2-81FE-17CDD77C149B}"/>
              </a:ext>
            </a:extLst>
          </p:cNvPr>
          <p:cNvSpPr/>
          <p:nvPr/>
        </p:nvSpPr>
        <p:spPr>
          <a:xfrm>
            <a:off x="2622690" y="4043549"/>
            <a:ext cx="339668" cy="36207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253ED74-857B-4BB1-B731-8EEF07B49D12}"/>
              </a:ext>
            </a:extLst>
          </p:cNvPr>
          <p:cNvSpPr/>
          <p:nvPr/>
        </p:nvSpPr>
        <p:spPr>
          <a:xfrm>
            <a:off x="2617654" y="619285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B47E7A89-EC5B-495B-A78F-C4AB5B46F3B6}"/>
              </a:ext>
            </a:extLst>
          </p:cNvPr>
          <p:cNvSpPr/>
          <p:nvPr/>
        </p:nvSpPr>
        <p:spPr>
          <a:xfrm>
            <a:off x="2333708" y="805564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D29C7D-B028-4D52-AB9B-C063D10667A9}"/>
              </a:ext>
            </a:extLst>
          </p:cNvPr>
          <p:cNvSpPr/>
          <p:nvPr/>
        </p:nvSpPr>
        <p:spPr>
          <a:xfrm>
            <a:off x="4128304" y="810863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753EA9-21E0-4411-86F6-329A03D9EEED}"/>
              </a:ext>
            </a:extLst>
          </p:cNvPr>
          <p:cNvSpPr/>
          <p:nvPr/>
        </p:nvSpPr>
        <p:spPr>
          <a:xfrm>
            <a:off x="4137800" y="2352285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A934A12A-409B-4C4F-B6B3-DF1E8D31A76C}"/>
              </a:ext>
            </a:extLst>
          </p:cNvPr>
          <p:cNvSpPr/>
          <p:nvPr/>
        </p:nvSpPr>
        <p:spPr>
          <a:xfrm flipH="1">
            <a:off x="4659634" y="1024913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7993DCD-BE85-43ED-A77D-CB4FD264A053}"/>
                  </a:ext>
                </a:extLst>
              </p:cNvPr>
              <p:cNvSpPr txBox="1"/>
              <p:nvPr/>
            </p:nvSpPr>
            <p:spPr>
              <a:xfrm>
                <a:off x="1880734" y="1359633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7993DCD-BE85-43ED-A77D-CB4FD264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34" y="1359633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A3F6A8-1656-4828-A162-4546159C4D02}"/>
                  </a:ext>
                </a:extLst>
              </p:cNvPr>
              <p:cNvSpPr txBox="1"/>
              <p:nvPr/>
            </p:nvSpPr>
            <p:spPr>
              <a:xfrm>
                <a:off x="4863099" y="1584563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A3F6A8-1656-4828-A162-4546159C4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099" y="1584563"/>
                <a:ext cx="571086" cy="400110"/>
              </a:xfrm>
              <a:prstGeom prst="rect">
                <a:avLst/>
              </a:prstGeom>
              <a:blipFill>
                <a:blip r:embed="rId8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3C91D7C2-6CB2-48A6-A80D-F6969C8FE754}"/>
              </a:ext>
            </a:extLst>
          </p:cNvPr>
          <p:cNvSpPr/>
          <p:nvPr/>
        </p:nvSpPr>
        <p:spPr>
          <a:xfrm>
            <a:off x="2610510" y="2138233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6CE92A2-8891-4373-9DAB-FB6A40432F9C}"/>
              </a:ext>
            </a:extLst>
          </p:cNvPr>
          <p:cNvSpPr/>
          <p:nvPr/>
        </p:nvSpPr>
        <p:spPr>
          <a:xfrm>
            <a:off x="4137800" y="3868872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5A6D5C1-335E-472A-8765-7EC3DB5120D4}"/>
              </a:ext>
            </a:extLst>
          </p:cNvPr>
          <p:cNvSpPr/>
          <p:nvPr/>
        </p:nvSpPr>
        <p:spPr>
          <a:xfrm>
            <a:off x="2610510" y="3654820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6F2BC3F5-1ECE-4D6A-B37C-AE8FDB5E385C}"/>
              </a:ext>
            </a:extLst>
          </p:cNvPr>
          <p:cNvSpPr/>
          <p:nvPr/>
        </p:nvSpPr>
        <p:spPr>
          <a:xfrm>
            <a:off x="2336375" y="797942"/>
            <a:ext cx="236224" cy="2916808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4E495D67-D413-40E4-98CB-58633731BD20}"/>
              </a:ext>
            </a:extLst>
          </p:cNvPr>
          <p:cNvSpPr/>
          <p:nvPr/>
        </p:nvSpPr>
        <p:spPr>
          <a:xfrm flipH="1">
            <a:off x="4662301" y="1017292"/>
            <a:ext cx="261489" cy="29576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02938D-56FD-4A05-8510-CAFEF8403448}"/>
                  </a:ext>
                </a:extLst>
              </p:cNvPr>
              <p:cNvSpPr txBox="1"/>
              <p:nvPr/>
            </p:nvSpPr>
            <p:spPr>
              <a:xfrm>
                <a:off x="1878362" y="2098409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02938D-56FD-4A05-8510-CAFEF8403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62" y="2098409"/>
                <a:ext cx="5710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7275FC7-DC65-4E84-81BB-68650D549E52}"/>
                  </a:ext>
                </a:extLst>
              </p:cNvPr>
              <p:cNvSpPr txBox="1"/>
              <p:nvPr/>
            </p:nvSpPr>
            <p:spPr>
              <a:xfrm>
                <a:off x="4859550" y="2470642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7275FC7-DC65-4E84-81BB-68650D54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50" y="2470642"/>
                <a:ext cx="5710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99F4DA3-5E32-457C-B475-9E542F4CC3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0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99"/>
    </mc:Choice>
    <mc:Fallback xmlns="">
      <p:transition spd="slow" advTm="38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1" grpId="0"/>
      <p:bldP spid="31" grpId="1"/>
      <p:bldP spid="3" grpId="0" animBg="1"/>
      <p:bldP spid="35" grpId="0" animBg="1"/>
      <p:bldP spid="36" grpId="0" animBg="1"/>
      <p:bldP spid="44" grpId="0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build="allAtOnce"/>
      <p:bldP spid="50" grpId="0" build="allAtOnce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475E4-E630-4643-A0C5-4B661F7C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84" t="3501" r="20860" b="22578"/>
          <a:stretch/>
        </p:blipFill>
        <p:spPr>
          <a:xfrm>
            <a:off x="2345531" y="458663"/>
            <a:ext cx="4706554" cy="3306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F0B2F-37FF-4CBB-89C4-5873F8901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095" y="5337844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504B2-622B-4E56-9B45-983CDC825AB5}"/>
              </a:ext>
            </a:extLst>
          </p:cNvPr>
          <p:cNvSpPr txBox="1"/>
          <p:nvPr/>
        </p:nvSpPr>
        <p:spPr>
          <a:xfrm>
            <a:off x="7128480" y="546005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97DE48-21C0-4B41-974D-6AFA563B9074}"/>
                  </a:ext>
                </a:extLst>
              </p:cNvPr>
              <p:cNvSpPr/>
              <p:nvPr/>
            </p:nvSpPr>
            <p:spPr>
              <a:xfrm>
                <a:off x="2622691" y="586729"/>
                <a:ext cx="7401385" cy="656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27?</a:t>
                </a:r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27?</a:t>
                </a:r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27?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97DE48-21C0-4B41-974D-6AFA563B9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91" y="586729"/>
                <a:ext cx="7401385" cy="6565387"/>
              </a:xfrm>
              <a:prstGeom prst="rect">
                <a:avLst/>
              </a:prstGeom>
              <a:blipFill>
                <a:blip r:embed="rId7"/>
                <a:stretch>
                  <a:fillRect r="-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16A94F-A3AE-4D57-A368-0E03CBF5D520}"/>
                  </a:ext>
                </a:extLst>
              </p:cNvPr>
              <p:cNvSpPr/>
              <p:nvPr/>
            </p:nvSpPr>
            <p:spPr>
              <a:xfrm>
                <a:off x="2959240" y="3573433"/>
                <a:ext cx="2409634" cy="1245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is 6,</a:t>
                </a: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16A94F-A3AE-4D57-A368-0E03CBF5D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40" y="3573433"/>
                <a:ext cx="2409634" cy="1245790"/>
              </a:xfrm>
              <a:prstGeom prst="rect">
                <a:avLst/>
              </a:prstGeom>
              <a:blipFill>
                <a:blip r:embed="rId8"/>
                <a:stretch>
                  <a:fillRect l="-5051" r="-3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00084B-4A6C-4E44-BB2F-2BA1CCB198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1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2"/>
    </mc:Choice>
    <mc:Fallback xmlns="">
      <p:transition spd="slow" advTm="19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6F2E845-AD4F-47BB-BDFA-AB2A26B8EEFC}"/>
                  </a:ext>
                </a:extLst>
              </p:cNvPr>
              <p:cNvSpPr/>
              <p:nvPr/>
            </p:nvSpPr>
            <p:spPr>
              <a:xfrm>
                <a:off x="4745434" y="8474"/>
                <a:ext cx="2064989" cy="6426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6F2E845-AD4F-47BB-BDFA-AB2A26B8E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34" y="8474"/>
                <a:ext cx="2064989" cy="6426183"/>
              </a:xfrm>
              <a:prstGeom prst="rect">
                <a:avLst/>
              </a:prstGeom>
              <a:blipFill>
                <a:blip r:embed="rId5"/>
                <a:stretch>
                  <a:fillRect r="-5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8A21E89-DEBD-4BF9-8982-B128A4050090}"/>
              </a:ext>
            </a:extLst>
          </p:cNvPr>
          <p:cNvSpPr txBox="1"/>
          <p:nvPr/>
        </p:nvSpPr>
        <p:spPr>
          <a:xfrm>
            <a:off x="6172008" y="2110542"/>
            <a:ext cx="60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33D40D-2422-4E46-BA7C-F129F6962C6E}"/>
              </a:ext>
            </a:extLst>
          </p:cNvPr>
          <p:cNvSpPr/>
          <p:nvPr/>
        </p:nvSpPr>
        <p:spPr>
          <a:xfrm>
            <a:off x="4705452" y="462355"/>
            <a:ext cx="442148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03A99C-0720-464F-99AD-2BC156E3C9FA}"/>
              </a:ext>
            </a:extLst>
          </p:cNvPr>
          <p:cNvSpPr/>
          <p:nvPr/>
        </p:nvSpPr>
        <p:spPr>
          <a:xfrm>
            <a:off x="4705452" y="1986135"/>
            <a:ext cx="44214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C533584D-DC2A-4658-ABD9-B6F13FF06C10}"/>
              </a:ext>
            </a:extLst>
          </p:cNvPr>
          <p:cNvSpPr/>
          <p:nvPr/>
        </p:nvSpPr>
        <p:spPr>
          <a:xfrm>
            <a:off x="4417103" y="789195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941D75-2E30-44E5-9546-6A3FA5CAAAAA}"/>
              </a:ext>
            </a:extLst>
          </p:cNvPr>
          <p:cNvSpPr/>
          <p:nvPr/>
        </p:nvSpPr>
        <p:spPr>
          <a:xfrm>
            <a:off x="6174832" y="656226"/>
            <a:ext cx="37255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46852FC0-D153-4E91-87CB-562CC1D5AEF0}"/>
              </a:ext>
            </a:extLst>
          </p:cNvPr>
          <p:cNvSpPr/>
          <p:nvPr/>
        </p:nvSpPr>
        <p:spPr>
          <a:xfrm flipH="1">
            <a:off x="6639242" y="1002460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3632B6-302E-4C65-A7AE-E1AAFBE7F685}"/>
                  </a:ext>
                </a:extLst>
              </p:cNvPr>
              <p:cNvSpPr txBox="1"/>
              <p:nvPr/>
            </p:nvSpPr>
            <p:spPr>
              <a:xfrm>
                <a:off x="3964129" y="1187609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3632B6-302E-4C65-A7AE-E1AAFBE7F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29" y="1187609"/>
                <a:ext cx="571086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087B5-0FC1-4660-845C-4159F29A5BAD}"/>
                  </a:ext>
                </a:extLst>
              </p:cNvPr>
              <p:cNvSpPr txBox="1"/>
              <p:nvPr/>
            </p:nvSpPr>
            <p:spPr>
              <a:xfrm>
                <a:off x="6826360" y="1400874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087B5-0FC1-4660-845C-4159F29A5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60" y="1400874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215C14A-ECA5-4851-BF2E-B5DE7FD2BBE6}"/>
              </a:ext>
            </a:extLst>
          </p:cNvPr>
          <p:cNvSpPr txBox="1"/>
          <p:nvPr/>
        </p:nvSpPr>
        <p:spPr>
          <a:xfrm>
            <a:off x="6178960" y="3631956"/>
            <a:ext cx="58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7825A6-E347-4741-91E5-3202E5A9ACA6}"/>
              </a:ext>
            </a:extLst>
          </p:cNvPr>
          <p:cNvSpPr/>
          <p:nvPr/>
        </p:nvSpPr>
        <p:spPr>
          <a:xfrm>
            <a:off x="6205736" y="2186701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364E1C-3421-4FFA-B081-C5A063601FB0}"/>
              </a:ext>
            </a:extLst>
          </p:cNvPr>
          <p:cNvSpPr txBox="1"/>
          <p:nvPr/>
        </p:nvSpPr>
        <p:spPr>
          <a:xfrm>
            <a:off x="6206531" y="5160514"/>
            <a:ext cx="60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6D4B1F-8CB9-441E-8C2D-1750E032B7F0}"/>
              </a:ext>
            </a:extLst>
          </p:cNvPr>
          <p:cNvSpPr/>
          <p:nvPr/>
        </p:nvSpPr>
        <p:spPr>
          <a:xfrm>
            <a:off x="4695001" y="3604157"/>
            <a:ext cx="44214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7DEE3B55-218E-4713-BA06-499F203A568B}"/>
              </a:ext>
            </a:extLst>
          </p:cNvPr>
          <p:cNvSpPr/>
          <p:nvPr/>
        </p:nvSpPr>
        <p:spPr>
          <a:xfrm>
            <a:off x="4417105" y="2305831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FE8536-0B66-4ACD-97C9-AE41C3E9035D}"/>
                  </a:ext>
                </a:extLst>
              </p:cNvPr>
              <p:cNvSpPr txBox="1"/>
              <p:nvPr/>
            </p:nvSpPr>
            <p:spPr>
              <a:xfrm>
                <a:off x="3964131" y="2704245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FE8536-0B66-4ACD-97C9-AE41C3E90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31" y="2704245"/>
                <a:ext cx="571086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ket 22">
            <a:extLst>
              <a:ext uri="{FF2B5EF4-FFF2-40B4-BE49-F238E27FC236}">
                <a16:creationId xmlns:a16="http://schemas.microsoft.com/office/drawing/2014/main" id="{E4F4C951-804A-406E-B53F-8629C6FF8E89}"/>
              </a:ext>
            </a:extLst>
          </p:cNvPr>
          <p:cNvSpPr/>
          <p:nvPr/>
        </p:nvSpPr>
        <p:spPr>
          <a:xfrm flipH="1">
            <a:off x="6673530" y="2559258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3083FF-D009-4FD3-AD12-DEFF58F6F669}"/>
                  </a:ext>
                </a:extLst>
              </p:cNvPr>
              <p:cNvSpPr txBox="1"/>
              <p:nvPr/>
            </p:nvSpPr>
            <p:spPr>
              <a:xfrm>
                <a:off x="6860648" y="2957672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3083FF-D009-4FD3-AD12-DEFF58F6F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648" y="2957672"/>
                <a:ext cx="5710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24F1C632-A7D6-4445-B33F-FB9ABE2DC9D2}"/>
              </a:ext>
            </a:extLst>
          </p:cNvPr>
          <p:cNvSpPr/>
          <p:nvPr/>
        </p:nvSpPr>
        <p:spPr>
          <a:xfrm>
            <a:off x="4695001" y="5019407"/>
            <a:ext cx="44214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8CAB7537-91F1-4BBF-B884-FF6307785EEF}"/>
              </a:ext>
            </a:extLst>
          </p:cNvPr>
          <p:cNvSpPr/>
          <p:nvPr/>
        </p:nvSpPr>
        <p:spPr>
          <a:xfrm>
            <a:off x="3826277" y="786016"/>
            <a:ext cx="839552" cy="4428923"/>
          </a:xfrm>
          <a:prstGeom prst="leftBracket">
            <a:avLst>
              <a:gd name="adj" fmla="val 943142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60A0C5-A616-4F3E-8358-78703FE07CC5}"/>
                  </a:ext>
                </a:extLst>
              </p:cNvPr>
              <p:cNvSpPr txBox="1"/>
              <p:nvPr/>
            </p:nvSpPr>
            <p:spPr>
              <a:xfrm>
                <a:off x="3333337" y="2775115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60A0C5-A616-4F3E-8358-78703FE0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337" y="2775115"/>
                <a:ext cx="5710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>
            <a:extLst>
              <a:ext uri="{FF2B5EF4-FFF2-40B4-BE49-F238E27FC236}">
                <a16:creationId xmlns:a16="http://schemas.microsoft.com/office/drawing/2014/main" id="{D820840C-9C95-4D3D-85E2-B02543BEF38A}"/>
              </a:ext>
            </a:extLst>
          </p:cNvPr>
          <p:cNvSpPr/>
          <p:nvPr/>
        </p:nvSpPr>
        <p:spPr>
          <a:xfrm flipH="1">
            <a:off x="6616190" y="995030"/>
            <a:ext cx="1221464" cy="4219909"/>
          </a:xfrm>
          <a:prstGeom prst="leftBracket">
            <a:avLst>
              <a:gd name="adj" fmla="val 946938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99E954-5CA4-48A4-A4A2-CFDD826A46A6}"/>
                  </a:ext>
                </a:extLst>
              </p:cNvPr>
              <p:cNvSpPr txBox="1"/>
              <p:nvPr/>
            </p:nvSpPr>
            <p:spPr>
              <a:xfrm>
                <a:off x="7847427" y="2821455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99E954-5CA4-48A4-A4A2-CFDD826A4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27" y="2821455"/>
                <a:ext cx="571086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41A11F-6180-4F45-91BE-D767013C9D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7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8"/>
    </mc:Choice>
    <mc:Fallback xmlns="">
      <p:transition spd="slow" advTm="31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10" grpId="0" build="allAtOnce"/>
      <p:bldP spid="11" grpId="0" build="allAtOnce"/>
      <p:bldP spid="12" grpId="0"/>
      <p:bldP spid="15" grpId="0" animBg="1"/>
      <p:bldP spid="15" grpId="1" animBg="1"/>
      <p:bldP spid="19" grpId="0"/>
      <p:bldP spid="20" grpId="0" animBg="1"/>
      <p:bldP spid="20" grpId="1" animBg="1"/>
      <p:bldP spid="21" grpId="0" animBg="1"/>
      <p:bldP spid="21" grpId="1" animBg="1"/>
      <p:bldP spid="22" grpId="0" build="allAtOnce"/>
      <p:bldP spid="23" grpId="0" animBg="1"/>
      <p:bldP spid="23" grpId="1" animBg="1"/>
      <p:bldP spid="24" grpId="0" build="allAtOnce"/>
      <p:bldP spid="25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71E1B0-5503-4D5D-8170-EAA43E52FAE1}"/>
                  </a:ext>
                </a:extLst>
              </p:cNvPr>
              <p:cNvSpPr/>
              <p:nvPr/>
            </p:nvSpPr>
            <p:spPr>
              <a:xfrm>
                <a:off x="4338787" y="919400"/>
                <a:ext cx="4341253" cy="6336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5</m:t>
                        </m:r>
                      </m:den>
                    </m:f>
                  </m:oMath>
                </a14:m>
                <a:r>
                  <a:rPr lang="en-GB" sz="3200" dirty="0"/>
                  <a:t> of 45 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9</m:t>
                        </m:r>
                      </m:den>
                    </m:f>
                  </m:oMath>
                </a14:m>
                <a:r>
                  <a:rPr lang="en-GB" sz="3200" dirty="0"/>
                  <a:t> of 45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6</m:t>
                        </m:r>
                      </m:den>
                    </m:f>
                  </m:oMath>
                </a14:m>
                <a:r>
                  <a:rPr lang="en-GB" sz="3200" dirty="0"/>
                  <a:t> of 36 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6</m:t>
                        </m:r>
                      </m:den>
                    </m:f>
                  </m:oMath>
                </a14:m>
                <a:r>
                  <a:rPr lang="en-GB" sz="3200" dirty="0"/>
                  <a:t> of 54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4</m:t>
                        </m:r>
                      </m:den>
                    </m:f>
                  </m:oMath>
                </a14:m>
                <a:r>
                  <a:rPr lang="en-GB" sz="3200" dirty="0"/>
                  <a:t> of 20 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2</m:t>
                        </m:r>
                      </m:den>
                    </m:f>
                  </m:oMath>
                </a14:m>
                <a:r>
                  <a:rPr lang="en-GB" sz="3200" dirty="0"/>
                  <a:t> of 42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3</m:t>
                        </m:r>
                      </m:den>
                    </m:f>
                  </m:oMath>
                </a14:m>
                <a:r>
                  <a:rPr lang="en-GB" sz="3200" dirty="0"/>
                  <a:t> of 15 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3</m:t>
                        </m:r>
                      </m:den>
                    </m:f>
                  </m:oMath>
                </a14:m>
                <a:r>
                  <a:rPr lang="en-GB" sz="3200" dirty="0"/>
                  <a:t> of 30</a:t>
                </a:r>
              </a:p>
              <a:p>
                <a:endParaRPr lang="en-GB" sz="3200" dirty="0"/>
              </a:p>
              <a:p>
                <a:endParaRPr lang="en-GB" sz="32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71E1B0-5503-4D5D-8170-EAA43E52F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87" y="919400"/>
                <a:ext cx="4341253" cy="6336671"/>
              </a:xfrm>
              <a:prstGeom prst="rect">
                <a:avLst/>
              </a:prstGeom>
              <a:blipFill>
                <a:blip r:embed="rId5"/>
                <a:stretch>
                  <a:fillRect r="-2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B8F4A1B-ED7E-4A03-9AD8-E51F4B103EBB}"/>
              </a:ext>
            </a:extLst>
          </p:cNvPr>
          <p:cNvSpPr/>
          <p:nvPr/>
        </p:nvSpPr>
        <p:spPr>
          <a:xfrm>
            <a:off x="6099645" y="1054683"/>
            <a:ext cx="612000" cy="61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543E8E-6EF7-4306-A631-2BDEA8963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001" y="411696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B3E269-A3AD-493F-9642-0E2C0ADBE1CA}"/>
              </a:ext>
            </a:extLst>
          </p:cNvPr>
          <p:cNvSpPr txBox="1"/>
          <p:nvPr/>
        </p:nvSpPr>
        <p:spPr>
          <a:xfrm>
            <a:off x="7221386" y="5339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27479E-0242-49E6-9C47-492DEAD07543}"/>
                  </a:ext>
                </a:extLst>
              </p:cNvPr>
              <p:cNvSpPr/>
              <p:nvPr/>
            </p:nvSpPr>
            <p:spPr>
              <a:xfrm>
                <a:off x="6152444" y="1056532"/>
                <a:ext cx="6158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27479E-0242-49E6-9C47-492DEAD07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444" y="1056532"/>
                <a:ext cx="61587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3A18F66-B6A0-4F7D-84A9-D806077E8F47}"/>
              </a:ext>
            </a:extLst>
          </p:cNvPr>
          <p:cNvSpPr/>
          <p:nvPr/>
        </p:nvSpPr>
        <p:spPr>
          <a:xfrm>
            <a:off x="6154381" y="2324726"/>
            <a:ext cx="612000" cy="61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8BEA18-F37A-41E6-8D60-65306F158A66}"/>
              </a:ext>
            </a:extLst>
          </p:cNvPr>
          <p:cNvSpPr/>
          <p:nvPr/>
        </p:nvSpPr>
        <p:spPr>
          <a:xfrm>
            <a:off x="6154381" y="3599004"/>
            <a:ext cx="612000" cy="61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35D578-9AA3-40C1-BE29-90956416D455}"/>
              </a:ext>
            </a:extLst>
          </p:cNvPr>
          <p:cNvSpPr/>
          <p:nvPr/>
        </p:nvSpPr>
        <p:spPr>
          <a:xfrm>
            <a:off x="6180913" y="4935837"/>
            <a:ext cx="612000" cy="61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F0CABF-F43D-4A9F-AED5-DB97C562F3D8}"/>
              </a:ext>
            </a:extLst>
          </p:cNvPr>
          <p:cNvSpPr/>
          <p:nvPr/>
        </p:nvSpPr>
        <p:spPr>
          <a:xfrm>
            <a:off x="4338786" y="968341"/>
            <a:ext cx="388892" cy="3725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7F735F8-3CB3-485D-8D15-693B55DA5701}"/>
              </a:ext>
            </a:extLst>
          </p:cNvPr>
          <p:cNvSpPr/>
          <p:nvPr/>
        </p:nvSpPr>
        <p:spPr>
          <a:xfrm>
            <a:off x="7193564" y="990739"/>
            <a:ext cx="388892" cy="3725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4C33473-B377-4134-8A54-076CE37DD9CE}"/>
              </a:ext>
            </a:extLst>
          </p:cNvPr>
          <p:cNvSpPr/>
          <p:nvPr/>
        </p:nvSpPr>
        <p:spPr>
          <a:xfrm>
            <a:off x="4326751" y="1418908"/>
            <a:ext cx="388892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467BA8-88A3-4FA7-A315-E79FDFEFDFA2}"/>
              </a:ext>
            </a:extLst>
          </p:cNvPr>
          <p:cNvSpPr/>
          <p:nvPr/>
        </p:nvSpPr>
        <p:spPr>
          <a:xfrm>
            <a:off x="7171628" y="1418908"/>
            <a:ext cx="388892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2BDF6C6-02BC-4F1E-93ED-FE2557893480}"/>
              </a:ext>
            </a:extLst>
          </p:cNvPr>
          <p:cNvGraphicFramePr>
            <a:graphicFrameLocks noGrp="1"/>
          </p:cNvGraphicFramePr>
          <p:nvPr/>
        </p:nvGraphicFramePr>
        <p:xfrm>
          <a:off x="2206771" y="917409"/>
          <a:ext cx="18974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48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79480">
                  <a:extLst>
                    <a:ext uri="{9D8B030D-6E8A-4147-A177-3AD203B41FA5}">
                      <a16:colId xmlns:a16="http://schemas.microsoft.com/office/drawing/2014/main" val="1268390150"/>
                    </a:ext>
                  </a:extLst>
                </a:gridCol>
                <a:gridCol w="379480">
                  <a:extLst>
                    <a:ext uri="{9D8B030D-6E8A-4147-A177-3AD203B41FA5}">
                      <a16:colId xmlns:a16="http://schemas.microsoft.com/office/drawing/2014/main" val="3357038962"/>
                    </a:ext>
                  </a:extLst>
                </a:gridCol>
                <a:gridCol w="379480">
                  <a:extLst>
                    <a:ext uri="{9D8B030D-6E8A-4147-A177-3AD203B41FA5}">
                      <a16:colId xmlns:a16="http://schemas.microsoft.com/office/drawing/2014/main" val="3432257869"/>
                    </a:ext>
                  </a:extLst>
                </a:gridCol>
                <a:gridCol w="379480">
                  <a:extLst>
                    <a:ext uri="{9D8B030D-6E8A-4147-A177-3AD203B41FA5}">
                      <a16:colId xmlns:a16="http://schemas.microsoft.com/office/drawing/2014/main" val="421850862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1535F03-EA5C-4874-A32E-0EFA2811D264}"/>
              </a:ext>
            </a:extLst>
          </p:cNvPr>
          <p:cNvGraphicFramePr>
            <a:graphicFrameLocks noGrp="1"/>
          </p:cNvGraphicFramePr>
          <p:nvPr/>
        </p:nvGraphicFramePr>
        <p:xfrm>
          <a:off x="2206771" y="1477002"/>
          <a:ext cx="189739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2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1296381936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1023811992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1581433603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4255133729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416553552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3850777776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990128261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214337825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C0615BFF-74E4-458D-9063-9BA43A5ECCC9}"/>
              </a:ext>
            </a:extLst>
          </p:cNvPr>
          <p:cNvSpPr/>
          <p:nvPr/>
        </p:nvSpPr>
        <p:spPr>
          <a:xfrm>
            <a:off x="4340962" y="2203463"/>
            <a:ext cx="388892" cy="83977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3F26A3-C343-4A8A-B54B-4B0B3F1B0D19}"/>
              </a:ext>
            </a:extLst>
          </p:cNvPr>
          <p:cNvSpPr/>
          <p:nvPr/>
        </p:nvSpPr>
        <p:spPr>
          <a:xfrm>
            <a:off x="7193564" y="2227109"/>
            <a:ext cx="388892" cy="83977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08C13A7-855F-40E3-8BC9-2D8FB1447B27}"/>
              </a:ext>
            </a:extLst>
          </p:cNvPr>
          <p:cNvSpPr/>
          <p:nvPr/>
        </p:nvSpPr>
        <p:spPr>
          <a:xfrm>
            <a:off x="5179578" y="2521830"/>
            <a:ext cx="550649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8F9CD5-787E-4AA7-989C-A34D732009E4}"/>
              </a:ext>
            </a:extLst>
          </p:cNvPr>
          <p:cNvSpPr/>
          <p:nvPr/>
        </p:nvSpPr>
        <p:spPr>
          <a:xfrm>
            <a:off x="8078929" y="2521830"/>
            <a:ext cx="550649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4E7F0F4-3AF0-482E-B9D7-1EB7048AE73B}"/>
                  </a:ext>
                </a:extLst>
              </p:cNvPr>
              <p:cNvSpPr/>
              <p:nvPr/>
            </p:nvSpPr>
            <p:spPr>
              <a:xfrm>
                <a:off x="6134648" y="2337063"/>
                <a:ext cx="6158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4E7F0F4-3AF0-482E-B9D7-1EB7048AE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648" y="2337063"/>
                <a:ext cx="61587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721B16-6131-426E-A354-1D47A6593520}"/>
                  </a:ext>
                </a:extLst>
              </p:cNvPr>
              <p:cNvSpPr/>
              <p:nvPr/>
            </p:nvSpPr>
            <p:spPr>
              <a:xfrm>
                <a:off x="9003497" y="3236617"/>
                <a:ext cx="1850186" cy="705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40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sz="2400" dirty="0">
                    <a:solidFill>
                      <a:schemeClr val="accent1"/>
                    </a:solidFill>
                  </a:rPr>
                  <a:t>20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721B16-6131-426E-A354-1D47A6593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497" y="3236617"/>
                <a:ext cx="1850186" cy="705065"/>
              </a:xfrm>
              <a:prstGeom prst="rect">
                <a:avLst/>
              </a:prstGeom>
              <a:blipFill>
                <a:blip r:embed="rId9"/>
                <a:stretch>
                  <a:fillRect r="-3630" b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B27C2B-6B22-4646-82DC-C0C9EDA788AD}"/>
                  </a:ext>
                </a:extLst>
              </p:cNvPr>
              <p:cNvSpPr/>
              <p:nvPr/>
            </p:nvSpPr>
            <p:spPr>
              <a:xfrm>
                <a:off x="9184779" y="3880037"/>
                <a:ext cx="1225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42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  <a:r>
                  <a:rPr lang="en-GB" sz="2400" dirty="0">
                    <a:solidFill>
                      <a:schemeClr val="accent1"/>
                    </a:solidFill>
                  </a:rPr>
                  <a:t>40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B27C2B-6B22-4646-82DC-C0C9EDA7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779" y="3880037"/>
                <a:ext cx="1225015" cy="461665"/>
              </a:xfrm>
              <a:prstGeom prst="rect">
                <a:avLst/>
              </a:prstGeom>
              <a:blipFill>
                <a:blip r:embed="rId10"/>
                <a:stretch>
                  <a:fillRect l="-7960" t="-10526" r="-646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4AF704A-1755-4344-8DBF-EC7699F768CA}"/>
                  </a:ext>
                </a:extLst>
              </p:cNvPr>
              <p:cNvSpPr/>
              <p:nvPr/>
            </p:nvSpPr>
            <p:spPr>
              <a:xfrm>
                <a:off x="8965939" y="4233593"/>
                <a:ext cx="1851789" cy="705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42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  <a:r>
                  <a:rPr lang="en-GB" sz="2400" dirty="0">
                    <a:solidFill>
                      <a:schemeClr val="accent1"/>
                    </a:solidFill>
                  </a:rPr>
                  <a:t>20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4AF704A-1755-4344-8DBF-EC7699F76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939" y="4233593"/>
                <a:ext cx="1851789" cy="705065"/>
              </a:xfrm>
              <a:prstGeom prst="rect">
                <a:avLst/>
              </a:prstGeom>
              <a:blipFill>
                <a:blip r:embed="rId11"/>
                <a:stretch>
                  <a:fillRect r="-3618" b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6F7D867-C1F1-4FEB-B928-EC20C9FEFD09}"/>
                  </a:ext>
                </a:extLst>
              </p:cNvPr>
              <p:cNvSpPr/>
              <p:nvPr/>
            </p:nvSpPr>
            <p:spPr>
              <a:xfrm>
                <a:off x="6122056" y="3622537"/>
                <a:ext cx="6158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6F7D867-C1F1-4FEB-B928-EC20C9FEF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56" y="3622537"/>
                <a:ext cx="61587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5CF4746B-1CBA-4120-A6FF-5AEC85C2F496}"/>
              </a:ext>
            </a:extLst>
          </p:cNvPr>
          <p:cNvSpPr/>
          <p:nvPr/>
        </p:nvSpPr>
        <p:spPr>
          <a:xfrm>
            <a:off x="4323143" y="5376551"/>
            <a:ext cx="388892" cy="3725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1749D88-3529-4C96-BBAD-F311F34D9A80}"/>
              </a:ext>
            </a:extLst>
          </p:cNvPr>
          <p:cNvSpPr/>
          <p:nvPr/>
        </p:nvSpPr>
        <p:spPr>
          <a:xfrm>
            <a:off x="7207925" y="5376551"/>
            <a:ext cx="388892" cy="3725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711B43D-A41C-465A-B6CB-DE5A98A20B08}"/>
              </a:ext>
            </a:extLst>
          </p:cNvPr>
          <p:cNvSpPr/>
          <p:nvPr/>
        </p:nvSpPr>
        <p:spPr>
          <a:xfrm>
            <a:off x="4335273" y="4887519"/>
            <a:ext cx="388892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BE9067-B037-4D33-9818-79CDB1BCE220}"/>
              </a:ext>
            </a:extLst>
          </p:cNvPr>
          <p:cNvSpPr/>
          <p:nvPr/>
        </p:nvSpPr>
        <p:spPr>
          <a:xfrm>
            <a:off x="7210354" y="4887519"/>
            <a:ext cx="388892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4B0906-4885-4F95-B9CA-C720981D92C0}"/>
              </a:ext>
            </a:extLst>
          </p:cNvPr>
          <p:cNvSpPr/>
          <p:nvPr/>
        </p:nvSpPr>
        <p:spPr>
          <a:xfrm>
            <a:off x="5206040" y="5122680"/>
            <a:ext cx="550649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8FEB6A0-CFBC-45AB-A35E-7CE3904F076C}"/>
              </a:ext>
            </a:extLst>
          </p:cNvPr>
          <p:cNvSpPr/>
          <p:nvPr/>
        </p:nvSpPr>
        <p:spPr>
          <a:xfrm>
            <a:off x="8058572" y="5122680"/>
            <a:ext cx="550649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ED8910CB-F748-48AF-99C0-11202C783231}"/>
              </a:ext>
            </a:extLst>
          </p:cNvPr>
          <p:cNvSpPr/>
          <p:nvPr/>
        </p:nvSpPr>
        <p:spPr>
          <a:xfrm rot="16200000">
            <a:off x="6743179" y="4208511"/>
            <a:ext cx="203981" cy="298193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E030DD3E-CFBB-4840-80BD-8C337AC50325}"/>
              </a:ext>
            </a:extLst>
          </p:cNvPr>
          <p:cNvSpPr/>
          <p:nvPr/>
        </p:nvSpPr>
        <p:spPr>
          <a:xfrm rot="16200000" flipH="1">
            <a:off x="5854228" y="3306820"/>
            <a:ext cx="218108" cy="2828125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2D510B-F9E3-4DB3-9B4E-1AED6D74BC49}"/>
                  </a:ext>
                </a:extLst>
              </p:cNvPr>
              <p:cNvSpPr txBox="1"/>
              <p:nvPr/>
            </p:nvSpPr>
            <p:spPr>
              <a:xfrm>
                <a:off x="5816585" y="4250425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2D510B-F9E3-4DB3-9B4E-1AED6D74B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85" y="4250425"/>
                <a:ext cx="571086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9B09C3E-7294-4415-8BC6-BE862A6B064C}"/>
                  </a:ext>
                </a:extLst>
              </p:cNvPr>
              <p:cNvSpPr txBox="1"/>
              <p:nvPr/>
            </p:nvSpPr>
            <p:spPr>
              <a:xfrm>
                <a:off x="6650300" y="5763056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9B09C3E-7294-4415-8BC6-BE862A6B0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300" y="5763056"/>
                <a:ext cx="571086" cy="400110"/>
              </a:xfrm>
              <a:prstGeom prst="rect">
                <a:avLst/>
              </a:prstGeom>
              <a:blipFill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DCCB2A3C-2412-426A-A4E6-135D2B9A9FAE}"/>
              </a:ext>
            </a:extLst>
          </p:cNvPr>
          <p:cNvGraphicFramePr>
            <a:graphicFrameLocks noGrp="1"/>
          </p:cNvGraphicFramePr>
          <p:nvPr/>
        </p:nvGraphicFramePr>
        <p:xfrm>
          <a:off x="2180888" y="4586126"/>
          <a:ext cx="936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12000">
                  <a:extLst>
                    <a:ext uri="{9D8B030D-6E8A-4147-A177-3AD203B41FA5}">
                      <a16:colId xmlns:a16="http://schemas.microsoft.com/office/drawing/2014/main" val="1417804745"/>
                    </a:ext>
                  </a:extLst>
                </a:gridCol>
                <a:gridCol w="312000">
                  <a:extLst>
                    <a:ext uri="{9D8B030D-6E8A-4147-A177-3AD203B41FA5}">
                      <a16:colId xmlns:a16="http://schemas.microsoft.com/office/drawing/2014/main" val="3802570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9659F34-3B68-4097-9DB9-58E9A9750FEA}"/>
              </a:ext>
            </a:extLst>
          </p:cNvPr>
          <p:cNvGraphicFramePr>
            <a:graphicFrameLocks noGrp="1"/>
          </p:cNvGraphicFramePr>
          <p:nvPr/>
        </p:nvGraphicFramePr>
        <p:xfrm>
          <a:off x="2180888" y="5145719"/>
          <a:ext cx="1872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624000">
                  <a:extLst>
                    <a:ext uri="{9D8B030D-6E8A-4147-A177-3AD203B41FA5}">
                      <a16:colId xmlns:a16="http://schemas.microsoft.com/office/drawing/2014/main" val="2936675781"/>
                    </a:ext>
                  </a:extLst>
                </a:gridCol>
                <a:gridCol w="624000">
                  <a:extLst>
                    <a:ext uri="{9D8B030D-6E8A-4147-A177-3AD203B41FA5}">
                      <a16:colId xmlns:a16="http://schemas.microsoft.com/office/drawing/2014/main" val="209655209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89AE09E1-5842-4ED4-A43B-034B115EF8AE}"/>
              </a:ext>
            </a:extLst>
          </p:cNvPr>
          <p:cNvGraphicFramePr>
            <a:graphicFrameLocks noGrp="1"/>
          </p:cNvGraphicFramePr>
          <p:nvPr/>
        </p:nvGraphicFramePr>
        <p:xfrm>
          <a:off x="3116666" y="4586126"/>
          <a:ext cx="936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A217CB-6ADB-4CBE-AB75-9D6B4F1E4E8D}"/>
                  </a:ext>
                </a:extLst>
              </p:cNvPr>
              <p:cNvSpPr/>
              <p:nvPr/>
            </p:nvSpPr>
            <p:spPr>
              <a:xfrm>
                <a:off x="6175128" y="4910461"/>
                <a:ext cx="6142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A217CB-6ADB-4CBE-AB75-9D6B4F1E4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28" y="4910461"/>
                <a:ext cx="61427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030CEB1-BEB5-420E-AEA4-764E292B0D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0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73"/>
    </mc:Choice>
    <mc:Fallback xmlns="">
      <p:transition spd="slow" advTm="90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/>
      <p:bldP spid="17" grpId="1"/>
      <p:bldP spid="20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2" grpId="0"/>
      <p:bldP spid="2" grpId="1"/>
      <p:bldP spid="39" grpId="0"/>
      <p:bldP spid="39" grpId="1"/>
      <p:bldP spid="40" grpId="0"/>
      <p:bldP spid="40" grpId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5EDA-0F87-4F35-81B0-6FA940F5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32A0-B122-4B68-94C7-0E7FF062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B050"/>
                </a:solidFill>
              </a:rPr>
              <a:t>Mild – questions 1 – 3</a:t>
            </a:r>
          </a:p>
          <a:p>
            <a:pPr marL="0" indent="0">
              <a:buNone/>
            </a:pPr>
            <a:endParaRPr lang="en-GB" sz="4000" dirty="0">
              <a:solidFill>
                <a:srgbClr val="00B050"/>
              </a:solidFill>
            </a:endParaRPr>
          </a:p>
          <a:p>
            <a:r>
              <a:rPr lang="en-GB" sz="4000" dirty="0">
                <a:solidFill>
                  <a:srgbClr val="FF9900"/>
                </a:solidFill>
              </a:rPr>
              <a:t>Medium – questions 1 – 6</a:t>
            </a:r>
          </a:p>
          <a:p>
            <a:pPr marL="0" indent="0">
              <a:buNone/>
            </a:pPr>
            <a:endParaRPr lang="en-GB" sz="4000" dirty="0">
              <a:solidFill>
                <a:srgbClr val="FF9900"/>
              </a:solidFill>
            </a:endParaRPr>
          </a:p>
          <a:p>
            <a:r>
              <a:rPr lang="en-GB" sz="4000" dirty="0">
                <a:solidFill>
                  <a:srgbClr val="FF0000"/>
                </a:solidFill>
              </a:rPr>
              <a:t>Spicy – questions 1 – 6 and the challenge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C2395C-5749-456B-A9AA-1F5784BAF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1"/>
    </mc:Choice>
    <mc:Fallback xmlns="">
      <p:transition spd="slow" advTm="12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CC051-1119-44A1-AAF5-D03B80871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2080" cy="6831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B4939-79EA-4D9A-9DF0-5FE93974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4" y="0"/>
            <a:ext cx="4886325" cy="67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D8DF-423C-F140-827A-01D9A4B73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4739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89725-307B-4C1E-9E6D-30DD41FA3C62}"/>
              </a:ext>
            </a:extLst>
          </p:cNvPr>
          <p:cNvSpPr txBox="1"/>
          <p:nvPr/>
        </p:nvSpPr>
        <p:spPr>
          <a:xfrm>
            <a:off x="6096000" y="361950"/>
            <a:ext cx="2335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3C2E1-8453-4F08-91B6-188B6728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7840" cy="6829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9A1C37-19B3-402C-9762-18F06A58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07363"/>
            <a:ext cx="4857057" cy="34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60B7-9DD3-4F0D-BAE4-4651139E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9B5A8-BB7D-43F8-BBB7-A67E4291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623"/>
            <a:ext cx="4754880" cy="5816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ED988-8054-460F-922C-12026E256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325"/>
            <a:ext cx="4602480" cy="67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B6F6C-6872-4A4F-A341-03DB89E6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60A8E-B133-4868-8416-05EAFE13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987"/>
            <a:ext cx="3876675" cy="6200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B930B9-8745-4ED4-841C-39F7D1492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2" y="0"/>
            <a:ext cx="4762498" cy="68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8B80-622A-44F8-B34C-AF72F684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704" y="1010143"/>
            <a:ext cx="4407686" cy="4050792"/>
          </a:xfrm>
        </p:spPr>
        <p:txBody>
          <a:bodyPr>
            <a:normAutofit/>
          </a:bodyPr>
          <a:lstStyle/>
          <a:p>
            <a:r>
              <a:rPr lang="en-GB" sz="3600" dirty="0"/>
              <a:t>Mrs Rose is correct. 3/5 of 200 = 120 Mrs Rose will need a large bag.</a:t>
            </a:r>
            <a:r>
              <a:rPr lang="en-GB" sz="4000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D8128A-A203-4498-B535-C9A02408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Challenge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F1006-74DB-4B54-A773-584FCAF70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6" y="1010143"/>
            <a:ext cx="4857057" cy="34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609" y="483577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Learning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link to let us know that you have completed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7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817F-40C8-46DD-B10D-ABE7ECBB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952"/>
            <a:ext cx="10058400" cy="1609344"/>
          </a:xfrm>
        </p:spPr>
        <p:txBody>
          <a:bodyPr/>
          <a:lstStyle/>
          <a:p>
            <a:pPr algn="ctr"/>
            <a:r>
              <a:rPr lang="en-GB" dirty="0"/>
              <a:t>WORD OF THE WEEK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Numerator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DD735-2CB2-4FDD-A936-66EC6B0F58EB}"/>
              </a:ext>
            </a:extLst>
          </p:cNvPr>
          <p:cNvSpPr txBox="1"/>
          <p:nvPr/>
        </p:nvSpPr>
        <p:spPr>
          <a:xfrm>
            <a:off x="64168" y="1478776"/>
            <a:ext cx="12063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B0F0"/>
                </a:solidFill>
              </a:rPr>
              <a:t>A numerator is the top number in a fraction. It tells us how many parts of the whole we have.  </a:t>
            </a:r>
          </a:p>
        </p:txBody>
      </p:sp>
      <p:pic>
        <p:nvPicPr>
          <p:cNvPr id="1026" name="Picture 2" descr="Image result for denominator meaning">
            <a:extLst>
              <a:ext uri="{FF2B5EF4-FFF2-40B4-BE49-F238E27FC236}">
                <a16:creationId xmlns:a16="http://schemas.microsoft.com/office/drawing/2014/main" id="{866AEB98-C3C6-4BAE-AB6F-E504ABDF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40" y="3335606"/>
            <a:ext cx="6553244" cy="21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CC908-572B-4E81-A36A-3BD69A82C1A3}"/>
              </a:ext>
            </a:extLst>
          </p:cNvPr>
          <p:cNvSpPr txBox="1"/>
          <p:nvPr/>
        </p:nvSpPr>
        <p:spPr>
          <a:xfrm>
            <a:off x="213687" y="4253039"/>
            <a:ext cx="4686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Create a poster that could be used on the working wall to explain what a numerator 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8D9E7-E3BD-46B9-9A7E-6A706AF04DBF}"/>
              </a:ext>
            </a:extLst>
          </p:cNvPr>
          <p:cNvSpPr txBox="1"/>
          <p:nvPr/>
        </p:nvSpPr>
        <p:spPr>
          <a:xfrm>
            <a:off x="1756196" y="3578732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20381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1"/>
    </mc:Choice>
    <mc:Fallback xmlns="">
      <p:transition spd="slow" advTm="153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908BB-3E7E-2E4D-9B9C-506F35E2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LO: Calculate fractions of a quantity.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9252D-14D7-4029-B820-8984E21218F9}"/>
              </a:ext>
            </a:extLst>
          </p:cNvPr>
          <p:cNvSpPr txBox="1"/>
          <p:nvPr/>
        </p:nvSpPr>
        <p:spPr>
          <a:xfrm>
            <a:off x="1069848" y="2093976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Success Criteria: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Divide the quantity by the denominator.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Multiply one part by the numerator.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Compare the value of the fraction with the value of another fraction.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59558AA-046D-40A4-B6A9-633CDDB76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9"/>
    </mc:Choice>
    <mc:Fallback xmlns="">
      <p:transition spd="slow" advTm="14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eate a true or false game by Seyedshaheen">
            <a:extLst>
              <a:ext uri="{FF2B5EF4-FFF2-40B4-BE49-F238E27FC236}">
                <a16:creationId xmlns:a16="http://schemas.microsoft.com/office/drawing/2014/main" id="{4F1CD243-7C06-E549-9BD1-9BBB616B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73" y="476510"/>
            <a:ext cx="5509054" cy="15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A80866-859F-7B4F-81A3-1EE50F170E15}"/>
              </a:ext>
            </a:extLst>
          </p:cNvPr>
          <p:cNvSpPr/>
          <p:nvPr/>
        </p:nvSpPr>
        <p:spPr>
          <a:xfrm>
            <a:off x="8192530" y="6037551"/>
            <a:ext cx="518984" cy="62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5B1C1-3FD6-4A8D-8D9E-0078E3E14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626106"/>
            <a:ext cx="5181600" cy="27717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0DFC47-D5B3-4FB5-AFFC-EE74475A7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3"/>
    </mc:Choice>
    <mc:Fallback xmlns="">
      <p:transition spd="slow" advTm="4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A950C2-443A-4525-8169-AC2C22DB6793}"/>
              </a:ext>
            </a:extLst>
          </p:cNvPr>
          <p:cNvSpPr/>
          <p:nvPr/>
        </p:nvSpPr>
        <p:spPr>
          <a:xfrm>
            <a:off x="9962147" y="5309937"/>
            <a:ext cx="818148" cy="1122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B853F-3C35-4228-A0B7-46A5B88AF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104775"/>
            <a:ext cx="10010775" cy="664845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C8DDEB-2817-4AA1-8A92-31E987DBC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8"/>
    </mc:Choice>
    <mc:Fallback xmlns="">
      <p:transition spd="slow" advTm="6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2219550" y="334776"/>
                <a:ext cx="7497474" cy="596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93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56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endParaRPr lang="en-GB" sz="2800" dirty="0"/>
              </a:p>
              <a:p>
                <a:pPr fontAlgn="t"/>
                <a:endParaRPr lang="en-GB" dirty="0"/>
              </a:p>
              <a:p>
                <a:r>
                  <a:rPr lang="en-GB" sz="2800" dirty="0"/>
                  <a:t>	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16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6"/>
                <a:ext cx="7497474" cy="5960478"/>
              </a:xfrm>
              <a:prstGeom prst="rect">
                <a:avLst/>
              </a:prstGeom>
              <a:blipFill>
                <a:blip r:embed="rId4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586E93-E175-4406-BF31-083573F7601E}"/>
              </a:ext>
            </a:extLst>
          </p:cNvPr>
          <p:cNvGraphicFramePr>
            <a:graphicFrameLocks noGrp="1"/>
          </p:cNvGraphicFramePr>
          <p:nvPr/>
        </p:nvGraphicFramePr>
        <p:xfrm>
          <a:off x="6404596" y="878273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D3FFCB-AFC9-4994-B47A-F5A7ADA0B07C}"/>
              </a:ext>
            </a:extLst>
          </p:cNvPr>
          <p:cNvGraphicFramePr>
            <a:graphicFrameLocks noGrp="1"/>
          </p:cNvGraphicFramePr>
          <p:nvPr/>
        </p:nvGraphicFramePr>
        <p:xfrm>
          <a:off x="6404595" y="4487500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6151CD63-9692-4DA9-BE7D-475238C96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651" y="2816601"/>
            <a:ext cx="460779" cy="4494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1FBD78-27D5-4E73-9F17-0F919D367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907" y="2816601"/>
            <a:ext cx="460779" cy="4494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A51B9A-B57C-4C1A-B2FC-ADE9C2722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465" y="2816601"/>
            <a:ext cx="460779" cy="4494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A003AD-9480-43AD-A016-E716D281F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651" y="3193716"/>
            <a:ext cx="460779" cy="4494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A37EBF7-AF5A-4E17-BEDD-D4F211249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465" y="3193716"/>
            <a:ext cx="460779" cy="4494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19EDFA-20B9-4F32-92CB-2E2403F91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279" y="3193716"/>
            <a:ext cx="460779" cy="4494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CE2940-2139-44D6-B4DA-1ABE09182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907" y="3193716"/>
            <a:ext cx="460779" cy="4494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0D3A57-04F6-4F93-9A9D-0AF936545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737" y="2816601"/>
            <a:ext cx="460779" cy="4494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F6FF43-ADCA-49F1-80ED-DC7C56C55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915" y="3193716"/>
            <a:ext cx="460779" cy="4494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C96947-17F7-4CE6-A976-8ECC1DA95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365" y="2816601"/>
            <a:ext cx="460779" cy="4494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F1BB35-6ED7-438F-93C3-A7E93AFE2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365" y="3193716"/>
            <a:ext cx="460779" cy="44943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DF30C3-C21E-418E-B559-C0DA06B8E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"/>
    </mc:Choice>
    <mc:Fallback xmlns="">
      <p:transition spd="slow" advTm="2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2219550" y="334776"/>
                <a:ext cx="7497474" cy="596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93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56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endParaRPr lang="en-GB" sz="2800" dirty="0"/>
              </a:p>
              <a:p>
                <a:pPr fontAlgn="t"/>
                <a:endParaRPr lang="en-GB" dirty="0"/>
              </a:p>
              <a:p>
                <a:r>
                  <a:rPr lang="en-GB" sz="2800" dirty="0"/>
                  <a:t>	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16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6"/>
                <a:ext cx="7497474" cy="5960478"/>
              </a:xfrm>
              <a:prstGeom prst="rect">
                <a:avLst/>
              </a:prstGeom>
              <a:blipFill>
                <a:blip r:embed="rId5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586E93-E175-4406-BF31-083573F7601E}"/>
              </a:ext>
            </a:extLst>
          </p:cNvPr>
          <p:cNvGraphicFramePr>
            <a:graphicFrameLocks noGrp="1"/>
          </p:cNvGraphicFramePr>
          <p:nvPr/>
        </p:nvGraphicFramePr>
        <p:xfrm>
          <a:off x="6404596" y="885416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D3FFCB-AFC9-4994-B47A-F5A7ADA0B07C}"/>
              </a:ext>
            </a:extLst>
          </p:cNvPr>
          <p:cNvGraphicFramePr>
            <a:graphicFrameLocks noGrp="1"/>
          </p:cNvGraphicFramePr>
          <p:nvPr/>
        </p:nvGraphicFramePr>
        <p:xfrm>
          <a:off x="6404594" y="4490711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63" name="Left Brace 62">
            <a:extLst>
              <a:ext uri="{FF2B5EF4-FFF2-40B4-BE49-F238E27FC236}">
                <a16:creationId xmlns:a16="http://schemas.microsoft.com/office/drawing/2014/main" id="{0E0CD986-4C6D-4CEA-9FCE-7C477039185B}"/>
              </a:ext>
            </a:extLst>
          </p:cNvPr>
          <p:cNvSpPr/>
          <p:nvPr/>
        </p:nvSpPr>
        <p:spPr>
          <a:xfrm rot="5400000">
            <a:off x="7486400" y="-482506"/>
            <a:ext cx="234462" cy="239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AAA6D6-0113-46B3-B6B2-720C0CFB13B7}"/>
              </a:ext>
            </a:extLst>
          </p:cNvPr>
          <p:cNvSpPr txBox="1"/>
          <p:nvPr/>
        </p:nvSpPr>
        <p:spPr>
          <a:xfrm>
            <a:off x="7338186" y="130473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93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D324C714-E621-48F5-9A54-E2BCC7E0288C}"/>
              </a:ext>
            </a:extLst>
          </p:cNvPr>
          <p:cNvGraphicFramePr>
            <a:graphicFrameLocks noGrp="1"/>
          </p:cNvGraphicFramePr>
          <p:nvPr/>
        </p:nvGraphicFramePr>
        <p:xfrm>
          <a:off x="6404596" y="885416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3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99357">
                  <a:extLst>
                    <a:ext uri="{9D8B030D-6E8A-4147-A177-3AD203B41FA5}">
                      <a16:colId xmlns:a16="http://schemas.microsoft.com/office/drawing/2014/main" val="2365707152"/>
                    </a:ext>
                  </a:extLst>
                </a:gridCol>
                <a:gridCol w="799358">
                  <a:extLst>
                    <a:ext uri="{9D8B030D-6E8A-4147-A177-3AD203B41FA5}">
                      <a16:colId xmlns:a16="http://schemas.microsoft.com/office/drawing/2014/main" val="228406326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AEF01AB-448E-4120-8ABD-1A4772981980}"/>
              </a:ext>
            </a:extLst>
          </p:cNvPr>
          <p:cNvGraphicFramePr>
            <a:graphicFrameLocks noGrp="1"/>
          </p:cNvGraphicFramePr>
          <p:nvPr/>
        </p:nvGraphicFramePr>
        <p:xfrm>
          <a:off x="6404596" y="885416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3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99357">
                  <a:extLst>
                    <a:ext uri="{9D8B030D-6E8A-4147-A177-3AD203B41FA5}">
                      <a16:colId xmlns:a16="http://schemas.microsoft.com/office/drawing/2014/main" val="2365707152"/>
                    </a:ext>
                  </a:extLst>
                </a:gridCol>
                <a:gridCol w="799358">
                  <a:extLst>
                    <a:ext uri="{9D8B030D-6E8A-4147-A177-3AD203B41FA5}">
                      <a16:colId xmlns:a16="http://schemas.microsoft.com/office/drawing/2014/main" val="228406326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68AEC255-6D10-403B-ABA0-66B2FA4B37AB}"/>
              </a:ext>
            </a:extLst>
          </p:cNvPr>
          <p:cNvGraphicFramePr>
            <a:graphicFrameLocks noGrp="1"/>
          </p:cNvGraphicFramePr>
          <p:nvPr/>
        </p:nvGraphicFramePr>
        <p:xfrm>
          <a:off x="6404596" y="885416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3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99357">
                  <a:extLst>
                    <a:ext uri="{9D8B030D-6E8A-4147-A177-3AD203B41FA5}">
                      <a16:colId xmlns:a16="http://schemas.microsoft.com/office/drawing/2014/main" val="2365707152"/>
                    </a:ext>
                  </a:extLst>
                </a:gridCol>
                <a:gridCol w="799358">
                  <a:extLst>
                    <a:ext uri="{9D8B030D-6E8A-4147-A177-3AD203B41FA5}">
                      <a16:colId xmlns:a16="http://schemas.microsoft.com/office/drawing/2014/main" val="228406326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63F8034A-A768-4B76-B01E-347FB6F62D60}"/>
              </a:ext>
            </a:extLst>
          </p:cNvPr>
          <p:cNvGraphicFramePr>
            <a:graphicFrameLocks noGrp="1"/>
          </p:cNvGraphicFramePr>
          <p:nvPr/>
        </p:nvGraphicFramePr>
        <p:xfrm>
          <a:off x="6404596" y="885416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3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99357">
                  <a:extLst>
                    <a:ext uri="{9D8B030D-6E8A-4147-A177-3AD203B41FA5}">
                      <a16:colId xmlns:a16="http://schemas.microsoft.com/office/drawing/2014/main" val="2365707152"/>
                    </a:ext>
                  </a:extLst>
                </a:gridCol>
                <a:gridCol w="799358">
                  <a:extLst>
                    <a:ext uri="{9D8B030D-6E8A-4147-A177-3AD203B41FA5}">
                      <a16:colId xmlns:a16="http://schemas.microsoft.com/office/drawing/2014/main" val="228406326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94DC0229-9F38-491C-A64B-70AD2B52974D}"/>
              </a:ext>
            </a:extLst>
          </p:cNvPr>
          <p:cNvSpPr/>
          <p:nvPr/>
        </p:nvSpPr>
        <p:spPr>
          <a:xfrm>
            <a:off x="4398907" y="490640"/>
            <a:ext cx="559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31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C8524E1B-8FB1-4D4E-B636-03B17E17EE8B}"/>
              </a:ext>
            </a:extLst>
          </p:cNvPr>
          <p:cNvGraphicFramePr>
            <a:graphicFrameLocks noGrp="1"/>
          </p:cNvGraphicFramePr>
          <p:nvPr/>
        </p:nvGraphicFramePr>
        <p:xfrm>
          <a:off x="5708273" y="2475380"/>
          <a:ext cx="3790714" cy="1276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67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947679">
                  <a:extLst>
                    <a:ext uri="{9D8B030D-6E8A-4147-A177-3AD203B41FA5}">
                      <a16:colId xmlns:a16="http://schemas.microsoft.com/office/drawing/2014/main" val="1302930804"/>
                    </a:ext>
                  </a:extLst>
                </a:gridCol>
                <a:gridCol w="947679">
                  <a:extLst>
                    <a:ext uri="{9D8B030D-6E8A-4147-A177-3AD203B41FA5}">
                      <a16:colId xmlns:a16="http://schemas.microsoft.com/office/drawing/2014/main" val="4190688762"/>
                    </a:ext>
                  </a:extLst>
                </a:gridCol>
                <a:gridCol w="947678">
                  <a:extLst>
                    <a:ext uri="{9D8B030D-6E8A-4147-A177-3AD203B41FA5}">
                      <a16:colId xmlns:a16="http://schemas.microsoft.com/office/drawing/2014/main" val="136532599"/>
                    </a:ext>
                  </a:extLst>
                </a:gridCol>
              </a:tblGrid>
              <a:tr h="1276643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0D87D0DD-7897-4A32-900B-C3E6E362F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651" y="2816601"/>
            <a:ext cx="460779" cy="4494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E06498B-7431-4EA0-B263-0163F2D7D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465" y="2816601"/>
            <a:ext cx="460779" cy="4494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60F741-CB89-4619-9C27-73866E925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651" y="3193716"/>
            <a:ext cx="460779" cy="44943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B592C5-5A63-4E42-B36B-591219CB5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465" y="3193716"/>
            <a:ext cx="460779" cy="4494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A08447F-B9EC-4E45-AA26-BDA4753E5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279" y="3193716"/>
            <a:ext cx="460779" cy="4494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05FFD94-A067-4287-B6D5-6B3FEB77D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4148" y="2816601"/>
            <a:ext cx="460779" cy="44943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5655345-72CB-4F93-A800-3DE3857DB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915" y="3193716"/>
            <a:ext cx="460779" cy="4494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A3F1F68-8510-426D-A78E-83FCE6434F43}"/>
              </a:ext>
            </a:extLst>
          </p:cNvPr>
          <p:cNvGrpSpPr/>
          <p:nvPr/>
        </p:nvGrpSpPr>
        <p:grpSpPr>
          <a:xfrm>
            <a:off x="4398907" y="2816602"/>
            <a:ext cx="856237" cy="826545"/>
            <a:chOff x="2874906" y="2816601"/>
            <a:chExt cx="856237" cy="82654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80D1E36-0E49-4644-B479-60201B2FB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2816601"/>
              <a:ext cx="460779" cy="44943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E6EEEDD-1F6C-4EE0-B6FE-8B68B5698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3193716"/>
              <a:ext cx="460779" cy="44943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7B0D274-13BC-46BC-A464-F0EBDE3DB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2816601"/>
              <a:ext cx="460779" cy="44943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D8C22BC-2767-4757-8021-B42CCDFB7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3193716"/>
              <a:ext cx="460779" cy="449430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C9E6F31D-A5D6-4D97-93BB-C5547C09D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484" y="2816601"/>
            <a:ext cx="460779" cy="44943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B27D426-5961-4924-A95A-7DB94C2C1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484" y="3193716"/>
            <a:ext cx="460779" cy="44943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60DDEA4B-184E-489F-B645-87EDC213B204}"/>
              </a:ext>
            </a:extLst>
          </p:cNvPr>
          <p:cNvGrpSpPr/>
          <p:nvPr/>
        </p:nvGrpSpPr>
        <p:grpSpPr>
          <a:xfrm>
            <a:off x="2840930" y="2816602"/>
            <a:ext cx="856237" cy="826545"/>
            <a:chOff x="2874906" y="2816601"/>
            <a:chExt cx="856237" cy="82654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74E890E-6605-4246-93D0-102C2564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2816601"/>
              <a:ext cx="460779" cy="44943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5BC1014-A50A-489D-9805-5BEEB5D44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3193716"/>
              <a:ext cx="460779" cy="44943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D5ED306-97B7-4D19-B68B-BC1F2050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2816601"/>
              <a:ext cx="460779" cy="44943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811903A-BA17-4F4E-B881-67CCF5D5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3193716"/>
              <a:ext cx="460779" cy="44943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4B0EBAD-698D-42E4-B7CE-0B3DF75BC764}"/>
              </a:ext>
            </a:extLst>
          </p:cNvPr>
          <p:cNvGrpSpPr/>
          <p:nvPr/>
        </p:nvGrpSpPr>
        <p:grpSpPr>
          <a:xfrm>
            <a:off x="2059820" y="2816602"/>
            <a:ext cx="856237" cy="826545"/>
            <a:chOff x="2874906" y="2816601"/>
            <a:chExt cx="856237" cy="82654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D569905-319B-48D1-85AF-63538BAC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2816601"/>
              <a:ext cx="460779" cy="44943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33FF115-EB41-453E-A4C5-230CF28D7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3193716"/>
              <a:ext cx="460779" cy="44943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0A1950B-6525-4C49-8F3F-EF19CFDBC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2816601"/>
              <a:ext cx="460779" cy="44943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1DE1AD2-1FBA-44F5-9EC4-E59A3448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3193716"/>
              <a:ext cx="460779" cy="449430"/>
            </a:xfrm>
            <a:prstGeom prst="rect">
              <a:avLst/>
            </a:prstGeom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D6112922-498E-4B7C-AC5A-3CEE8DFF51B9}"/>
              </a:ext>
            </a:extLst>
          </p:cNvPr>
          <p:cNvSpPr/>
          <p:nvPr/>
        </p:nvSpPr>
        <p:spPr>
          <a:xfrm>
            <a:off x="4349411" y="2080879"/>
            <a:ext cx="559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0EF849DD-C6AB-4E57-A00A-8CB48F704418}"/>
              </a:ext>
            </a:extLst>
          </p:cNvPr>
          <p:cNvSpPr/>
          <p:nvPr/>
        </p:nvSpPr>
        <p:spPr>
          <a:xfrm rot="5400000">
            <a:off x="7486401" y="3118040"/>
            <a:ext cx="234462" cy="239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675C9C-2EB5-437E-83C0-9376A0BEDBB2}"/>
              </a:ext>
            </a:extLst>
          </p:cNvPr>
          <p:cNvSpPr txBox="1"/>
          <p:nvPr/>
        </p:nvSpPr>
        <p:spPr>
          <a:xfrm>
            <a:off x="7338187" y="3731019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EC3070ED-1D06-4958-B8E0-F7E82B66FDEA}"/>
              </a:ext>
            </a:extLst>
          </p:cNvPr>
          <p:cNvGraphicFramePr>
            <a:graphicFrameLocks noGrp="1"/>
          </p:cNvGraphicFramePr>
          <p:nvPr/>
        </p:nvGraphicFramePr>
        <p:xfrm>
          <a:off x="6404593" y="4490711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51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993493507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4000240791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250827860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595D9343-9C36-4CD8-91DC-03B24B7891CC}"/>
              </a:ext>
            </a:extLst>
          </p:cNvPr>
          <p:cNvGraphicFramePr>
            <a:graphicFrameLocks noGrp="1"/>
          </p:cNvGraphicFramePr>
          <p:nvPr/>
        </p:nvGraphicFramePr>
        <p:xfrm>
          <a:off x="6404593" y="4490711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51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993493507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4000240791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250827860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2B6D6A13-9BDA-40CC-885F-47665D13145E}"/>
              </a:ext>
            </a:extLst>
          </p:cNvPr>
          <p:cNvGraphicFramePr>
            <a:graphicFrameLocks noGrp="1"/>
          </p:cNvGraphicFramePr>
          <p:nvPr/>
        </p:nvGraphicFramePr>
        <p:xfrm>
          <a:off x="6404593" y="4490711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51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993493507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4000240791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250827860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90" name="Left Brace 89">
            <a:extLst>
              <a:ext uri="{FF2B5EF4-FFF2-40B4-BE49-F238E27FC236}">
                <a16:creationId xmlns:a16="http://schemas.microsoft.com/office/drawing/2014/main" id="{793BA5A5-61C3-425C-A376-1524579D20D1}"/>
              </a:ext>
            </a:extLst>
          </p:cNvPr>
          <p:cNvSpPr/>
          <p:nvPr/>
        </p:nvSpPr>
        <p:spPr>
          <a:xfrm rot="16200000" flipV="1">
            <a:off x="7189100" y="4330127"/>
            <a:ext cx="234462" cy="180346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202EDF-3FC9-43EC-B318-01D61D04A4AD}"/>
              </a:ext>
            </a:extLst>
          </p:cNvPr>
          <p:cNvSpPr txBox="1"/>
          <p:nvPr/>
        </p:nvSpPr>
        <p:spPr>
          <a:xfrm>
            <a:off x="7041549" y="5349093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92E41A8-38CF-49CF-BC6F-0C5337693145}"/>
              </a:ext>
            </a:extLst>
          </p:cNvPr>
          <p:cNvSpPr/>
          <p:nvPr/>
        </p:nvSpPr>
        <p:spPr>
          <a:xfrm>
            <a:off x="4349411" y="4330474"/>
            <a:ext cx="559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83F172-F2FA-4A36-B163-3F255913C0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3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1"/>
    </mc:Choice>
    <mc:Fallback xmlns="">
      <p:transition spd="slow" advTm="15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599 -0.056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280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30248 -0.055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28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42331 -0.11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55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46185 -0.110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30273 0.0090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4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31927 0.016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83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40652 0.0185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92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40652 0.0166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83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41224 0.022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11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0716 0.018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92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711 0.0136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3" grpId="0" animBg="1"/>
      <p:bldP spid="64" grpId="0"/>
      <p:bldP spid="69" grpId="0"/>
      <p:bldP spid="83" grpId="0"/>
      <p:bldP spid="84" grpId="0" animBg="1"/>
      <p:bldP spid="85" grpId="0"/>
      <p:bldP spid="90" grpId="0" animBg="1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2622691" y="586729"/>
                <a:ext cx="1662635" cy="4834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12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24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48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91" y="586729"/>
                <a:ext cx="1662635" cy="4834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67A9BB-4B8A-4573-A974-725C5791C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266" y="594394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7100651" y="7166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632659-27B2-44AF-AC04-99D72AA34D03}"/>
              </a:ext>
            </a:extLst>
          </p:cNvPr>
          <p:cNvGraphicFramePr>
            <a:graphicFrameLocks noGrp="1"/>
          </p:cNvGraphicFramePr>
          <p:nvPr/>
        </p:nvGraphicFramePr>
        <p:xfrm>
          <a:off x="5348316" y="947433"/>
          <a:ext cx="108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C0AC362D-FA43-428D-AE5F-F3977EE993A7}"/>
              </a:ext>
            </a:extLst>
          </p:cNvPr>
          <p:cNvSpPr/>
          <p:nvPr/>
        </p:nvSpPr>
        <p:spPr>
          <a:xfrm rot="5400000">
            <a:off x="5764320" y="244661"/>
            <a:ext cx="247989" cy="107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E73B-BA5B-4EAC-93DF-1BA6D42729DC}"/>
              </a:ext>
            </a:extLst>
          </p:cNvPr>
          <p:cNvSpPr txBox="1"/>
          <p:nvPr/>
        </p:nvSpPr>
        <p:spPr>
          <a:xfrm>
            <a:off x="5632202" y="19900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AD83A1-17A8-4D42-8CC8-9B5BFA81FC7A}"/>
              </a:ext>
            </a:extLst>
          </p:cNvPr>
          <p:cNvGraphicFramePr>
            <a:graphicFrameLocks noGrp="1"/>
          </p:cNvGraphicFramePr>
          <p:nvPr/>
        </p:nvGraphicFramePr>
        <p:xfrm>
          <a:off x="5348316" y="947433"/>
          <a:ext cx="108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274BFEA-B861-4DD3-9C1C-171479B4C321}"/>
              </a:ext>
            </a:extLst>
          </p:cNvPr>
          <p:cNvGraphicFramePr>
            <a:graphicFrameLocks noGrp="1"/>
          </p:cNvGraphicFramePr>
          <p:nvPr/>
        </p:nvGraphicFramePr>
        <p:xfrm>
          <a:off x="5348318" y="3891389"/>
          <a:ext cx="432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6F55458D-A819-40A0-BDAB-A04806A815C0}"/>
              </a:ext>
            </a:extLst>
          </p:cNvPr>
          <p:cNvSpPr/>
          <p:nvPr/>
        </p:nvSpPr>
        <p:spPr>
          <a:xfrm rot="5400000">
            <a:off x="7384322" y="1568617"/>
            <a:ext cx="247989" cy="431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ABF64-014E-4642-BA8E-15781EF50334}"/>
              </a:ext>
            </a:extLst>
          </p:cNvPr>
          <p:cNvSpPr txBox="1"/>
          <p:nvPr/>
        </p:nvSpPr>
        <p:spPr>
          <a:xfrm>
            <a:off x="7231557" y="3142957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48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AA624F1-0C3B-456A-B768-FEFD852E9B11}"/>
              </a:ext>
            </a:extLst>
          </p:cNvPr>
          <p:cNvGraphicFramePr>
            <a:graphicFrameLocks noGrp="1"/>
          </p:cNvGraphicFramePr>
          <p:nvPr/>
        </p:nvGraphicFramePr>
        <p:xfrm>
          <a:off x="5348318" y="3891389"/>
          <a:ext cx="432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DBB12-760D-4950-BA7F-7C8F57C3B0DE}"/>
              </a:ext>
            </a:extLst>
          </p:cNvPr>
          <p:cNvGraphicFramePr>
            <a:graphicFrameLocks noGrp="1"/>
          </p:cNvGraphicFramePr>
          <p:nvPr/>
        </p:nvGraphicFramePr>
        <p:xfrm>
          <a:off x="5348313" y="2366192"/>
          <a:ext cx="216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3" name="Left Brace 22">
            <a:extLst>
              <a:ext uri="{FF2B5EF4-FFF2-40B4-BE49-F238E27FC236}">
                <a16:creationId xmlns:a16="http://schemas.microsoft.com/office/drawing/2014/main" id="{6B75E451-1B6F-4203-A7B1-EDA3D4FC2B54}"/>
              </a:ext>
            </a:extLst>
          </p:cNvPr>
          <p:cNvSpPr/>
          <p:nvPr/>
        </p:nvSpPr>
        <p:spPr>
          <a:xfrm rot="5400000">
            <a:off x="6304316" y="1123420"/>
            <a:ext cx="247989" cy="215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76DC1-0255-4923-892F-AD9715E6C63E}"/>
              </a:ext>
            </a:extLst>
          </p:cNvPr>
          <p:cNvSpPr txBox="1"/>
          <p:nvPr/>
        </p:nvSpPr>
        <p:spPr>
          <a:xfrm>
            <a:off x="6119121" y="161776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4006BC0-9CD2-430A-9AB6-799F6217A810}"/>
              </a:ext>
            </a:extLst>
          </p:cNvPr>
          <p:cNvGraphicFramePr>
            <a:graphicFrameLocks noGrp="1"/>
          </p:cNvGraphicFramePr>
          <p:nvPr/>
        </p:nvGraphicFramePr>
        <p:xfrm>
          <a:off x="5348313" y="2366192"/>
          <a:ext cx="216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575838D-DAEC-4A84-8CE0-F4AC61596CCD}"/>
              </a:ext>
            </a:extLst>
          </p:cNvPr>
          <p:cNvSpPr txBox="1"/>
          <p:nvPr/>
        </p:nvSpPr>
        <p:spPr>
          <a:xfrm>
            <a:off x="4065306" y="752831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EB22F7-99F0-4BAB-ADC0-F29F0AB3D53E}"/>
              </a:ext>
            </a:extLst>
          </p:cNvPr>
          <p:cNvSpPr txBox="1"/>
          <p:nvPr/>
        </p:nvSpPr>
        <p:spPr>
          <a:xfrm>
            <a:off x="4059444" y="227703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2E1B2-BA19-43D6-94F3-B11FCBFB3C8C}"/>
              </a:ext>
            </a:extLst>
          </p:cNvPr>
          <p:cNvSpPr txBox="1"/>
          <p:nvPr/>
        </p:nvSpPr>
        <p:spPr>
          <a:xfrm>
            <a:off x="4066177" y="3793822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9DC86FF-534A-481E-8690-5400435D67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6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6"/>
    </mc:Choice>
    <mc:Fallback xmlns="">
      <p:transition spd="slow" advTm="26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5" grpId="1"/>
      <p:bldP spid="7" grpId="0" animBg="1"/>
      <p:bldP spid="8" grpId="0"/>
      <p:bldP spid="19" grpId="0" animBg="1"/>
      <p:bldP spid="20" grpId="0"/>
      <p:bldP spid="23" grpId="0" animBg="1"/>
      <p:bldP spid="24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|0.5|0.8|0.6|0.8|1.2|0.6|0.7|2|0.6|0.7|0.6|0.8|0.8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.8|0.7|6.2|2.2|1.3|5.7|6.8|1.3|10|1.2|5.9|3.2|5.4|6|0.8|1.4|5|4.1|1|5.2|0.9|0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6|1.1|1.4|1.5|1.4|1.6|1.7|0.7|2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3.1|4|3.6|2.4|3.8|3.8|2.5|1.3|1.5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2.6|3.5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4.2|1.4|2.3|1.7|4.4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2|0.8|1.1|0.9|1.3|1.2|0.9|0.9|0.8|0.7|0.8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3.7|3.7|0.8|2.4|2.3|3.1|5.3|1.4|3.2|0.6|1.6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2.5|2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1|2.6|1.3|1.5|1.6|3.3|1.2|1|2|2.5|1.5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{3D98FBC6-67BD-6741-AC35-5F144F444AC0}tf10001070</Template>
  <TotalTime>510</TotalTime>
  <Words>831</Words>
  <Application>Microsoft Office PowerPoint</Application>
  <PresentationFormat>Widescreen</PresentationFormat>
  <Paragraphs>305</Paragraphs>
  <Slides>24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Georgia</vt:lpstr>
      <vt:lpstr>Rockwell Extra Bold</vt:lpstr>
      <vt:lpstr>Trebuchet MS</vt:lpstr>
      <vt:lpstr>Wingdings</vt:lpstr>
      <vt:lpstr>Wood Type</vt:lpstr>
      <vt:lpstr>Office Theme</vt:lpstr>
      <vt:lpstr>Maths 04.03.21</vt:lpstr>
      <vt:lpstr>Fractions</vt:lpstr>
      <vt:lpstr>WORD OF THE WEEK Numerator </vt:lpstr>
      <vt:lpstr>LO: Calculate fractions of a quantity.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turn…</vt:lpstr>
      <vt:lpstr>PowerPoint Presentation</vt:lpstr>
      <vt:lpstr>PowerPoint Presentation</vt:lpstr>
      <vt:lpstr>Answers</vt:lpstr>
      <vt:lpstr>Answers</vt:lpstr>
      <vt:lpstr>Challenge Answer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Corrigan Stacy</dc:creator>
  <cp:lastModifiedBy>Jennie Bolton</cp:lastModifiedBy>
  <cp:revision>52</cp:revision>
  <dcterms:created xsi:type="dcterms:W3CDTF">2020-10-28T11:16:11Z</dcterms:created>
  <dcterms:modified xsi:type="dcterms:W3CDTF">2021-03-03T20:24:40Z</dcterms:modified>
</cp:coreProperties>
</file>