
<file path=[Content_Types].xml><?xml version="1.0" encoding="utf-8"?>
<Types xmlns="http://schemas.openxmlformats.org/package/2006/content-types">
  <Default Extension="png" ContentType="image/png"/>
  <Default Extension="jfif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6" r:id="rId4"/>
    <p:sldId id="267" r:id="rId5"/>
    <p:sldId id="271" r:id="rId6"/>
    <p:sldId id="268" r:id="rId7"/>
    <p:sldId id="272" r:id="rId8"/>
    <p:sldId id="269" r:id="rId9"/>
    <p:sldId id="270" r:id="rId10"/>
    <p:sldId id="273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312" autoAdjust="0"/>
  </p:normalViewPr>
  <p:slideViewPr>
    <p:cSldViewPr snapToGrid="0">
      <p:cViewPr varScale="1">
        <p:scale>
          <a:sx n="87" d="100"/>
          <a:sy n="87" d="100"/>
        </p:scale>
        <p:origin x="43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BADD-BDCD-4119-98AE-2C0A5CF066AA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B178-D03A-4EBE-8DE2-4CCF60FB47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550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BADD-BDCD-4119-98AE-2C0A5CF066AA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B178-D03A-4EBE-8DE2-4CCF60FB47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373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BADD-BDCD-4119-98AE-2C0A5CF066AA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B178-D03A-4EBE-8DE2-4CCF60FB47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4582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BADD-BDCD-4119-98AE-2C0A5CF066AA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B178-D03A-4EBE-8DE2-4CCF60FB4743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84955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BADD-BDCD-4119-98AE-2C0A5CF066AA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B178-D03A-4EBE-8DE2-4CCF60FB47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761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BADD-BDCD-4119-98AE-2C0A5CF066AA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B178-D03A-4EBE-8DE2-4CCF60FB47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9851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BADD-BDCD-4119-98AE-2C0A5CF066AA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B178-D03A-4EBE-8DE2-4CCF60FB47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8675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BADD-BDCD-4119-98AE-2C0A5CF066AA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B178-D03A-4EBE-8DE2-4CCF60FB47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5628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BADD-BDCD-4119-98AE-2C0A5CF066AA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B178-D03A-4EBE-8DE2-4CCF60FB47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2772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BADD-BDCD-4119-98AE-2C0A5CF066AA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B178-D03A-4EBE-8DE2-4CCF60FB47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715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BADD-BDCD-4119-98AE-2C0A5CF066AA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B178-D03A-4EBE-8DE2-4CCF60FB47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570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BADD-BDCD-4119-98AE-2C0A5CF066AA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B178-D03A-4EBE-8DE2-4CCF60FB47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9227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BADD-BDCD-4119-98AE-2C0A5CF066AA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B178-D03A-4EBE-8DE2-4CCF60FB47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090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BADD-BDCD-4119-98AE-2C0A5CF066AA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B178-D03A-4EBE-8DE2-4CCF60FB47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027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BADD-BDCD-4119-98AE-2C0A5CF066AA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B178-D03A-4EBE-8DE2-4CCF60FB47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410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BADD-BDCD-4119-98AE-2C0A5CF066AA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B178-D03A-4EBE-8DE2-4CCF60FB47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045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BADD-BDCD-4119-98AE-2C0A5CF066AA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4B178-D03A-4EBE-8DE2-4CCF60FB47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4726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5BADD-BDCD-4119-98AE-2C0A5CF066AA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2C4B178-D03A-4EBE-8DE2-4CCF60FB47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3208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office.com/Pages/ResponsePage.aspx?id=eCY4lN73r0G0KV1rDWITzRhTQ2IZqpBOsW8cFVoooF9UNVlMS1dCVkdaM0k0WlhFTE9WVFBTWEg1Ti4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jf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5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PSHE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Wednesday 3</a:t>
            </a:r>
            <a:r>
              <a:rPr lang="en-GB" baseline="30000" dirty="0" smtClean="0"/>
              <a:t>rd</a:t>
            </a:r>
            <a:r>
              <a:rPr lang="en-GB" dirty="0" smtClean="0"/>
              <a:t> March 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484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Next lesson…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 smtClean="0"/>
              <a:t>Next lesson we are going to look at relaxation techniques we can use to calm ourselves down when we are struggling with our feelings and emotions.</a:t>
            </a:r>
          </a:p>
          <a:p>
            <a:pPr marL="0" indent="0" algn="ctr">
              <a:buNone/>
            </a:pPr>
            <a:r>
              <a:rPr lang="en-GB" dirty="0" smtClean="0"/>
              <a:t>In preparation for this, think about how you choose to relax.</a:t>
            </a:r>
          </a:p>
          <a:p>
            <a:pPr marL="0" indent="0" algn="ctr">
              <a:buNone/>
            </a:pPr>
            <a:r>
              <a:rPr lang="en-GB" dirty="0" smtClean="0"/>
              <a:t>I look forward to hearing about them soon.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6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70"/>
    </mc:Choice>
    <mc:Fallback xmlns="">
      <p:transition spd="slow" advTm="32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Remote Learning Tracking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/>
              <a:t>Please click on the link below to let us know that you have accessed the lesson.</a:t>
            </a:r>
          </a:p>
          <a:p>
            <a:pPr marL="0" indent="0" algn="ctr">
              <a:buNone/>
            </a:pPr>
            <a:r>
              <a:rPr lang="en-GB" smtClean="0">
                <a:hlinkClick r:id="rId2"/>
              </a:rPr>
              <a:t>https://forms.office.com/Pages/ResponsePage.aspx?id=eCY4lN73r0G0KV1rDWITzRhTQ2IZqpBOsW8cFVoooF9UNVlMS1dCVkdaM0k0WlhFTE9WVFBTWEg1Ti4u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329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LO: recognise own mood and behaviours this may cause.</a:t>
            </a:r>
            <a:endParaRPr lang="en-GB" dirty="0"/>
          </a:p>
        </p:txBody>
      </p:sp>
      <p:pic>
        <p:nvPicPr>
          <p:cNvPr id="5" name="Picture Placeholder 4"/>
          <p:cNvPicPr preferRelativeResize="0"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893" y="609599"/>
            <a:ext cx="4824364" cy="264305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3252650"/>
            <a:ext cx="5934949" cy="2538549"/>
          </a:xfrm>
        </p:spPr>
        <p:txBody>
          <a:bodyPr/>
          <a:lstStyle/>
          <a:p>
            <a:r>
              <a:rPr lang="en-GB" u="sng" dirty="0" smtClean="0"/>
              <a:t>Success Criteria:</a:t>
            </a:r>
          </a:p>
          <a:p>
            <a:r>
              <a:rPr lang="en-GB" dirty="0" smtClean="0"/>
              <a:t>Recognise feelings.</a:t>
            </a:r>
          </a:p>
          <a:p>
            <a:r>
              <a:rPr lang="en-GB" dirty="0" smtClean="0"/>
              <a:t>Make links between a situation, feeling and behaviours using a feelings tree.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5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06"/>
    </mc:Choice>
    <mc:Fallback xmlns="">
      <p:transition spd="slow" advTm="16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Callout 2"/>
          <p:cNvSpPr/>
          <p:nvPr/>
        </p:nvSpPr>
        <p:spPr>
          <a:xfrm>
            <a:off x="7685314" y="457200"/>
            <a:ext cx="3309258" cy="3156858"/>
          </a:xfrm>
          <a:prstGeom prst="wedgeEllipseCallout">
            <a:avLst>
              <a:gd name="adj1" fmla="val 80483"/>
              <a:gd name="adj2" fmla="val -581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I’m in a bad mood.</a:t>
            </a:r>
          </a:p>
          <a:p>
            <a:pPr algn="ctr"/>
            <a:endParaRPr lang="en-GB" sz="2800" dirty="0"/>
          </a:p>
        </p:txBody>
      </p:sp>
      <p:sp>
        <p:nvSpPr>
          <p:cNvPr id="4" name="Oval Callout 3"/>
          <p:cNvSpPr/>
          <p:nvPr/>
        </p:nvSpPr>
        <p:spPr>
          <a:xfrm>
            <a:off x="457199" y="3178628"/>
            <a:ext cx="3309258" cy="3156858"/>
          </a:xfrm>
          <a:prstGeom prst="wedgeEllipseCallout">
            <a:avLst>
              <a:gd name="adj1" fmla="val -56359"/>
              <a:gd name="adj2" fmla="val 590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I’m in a </a:t>
            </a:r>
            <a:r>
              <a:rPr lang="en-GB" sz="3600" dirty="0" smtClean="0"/>
              <a:t>good </a:t>
            </a:r>
            <a:r>
              <a:rPr lang="en-GB" sz="3600" dirty="0"/>
              <a:t>mood.</a:t>
            </a:r>
          </a:p>
          <a:p>
            <a:pPr algn="ctr"/>
            <a:endParaRPr lang="en-GB" sz="2800" dirty="0"/>
          </a:p>
        </p:txBody>
      </p:sp>
      <p:sp>
        <p:nvSpPr>
          <p:cNvPr id="5" name="Oval Callout 4"/>
          <p:cNvSpPr/>
          <p:nvPr/>
        </p:nvSpPr>
        <p:spPr>
          <a:xfrm>
            <a:off x="4071256" y="2895600"/>
            <a:ext cx="3309258" cy="3156858"/>
          </a:xfrm>
          <a:prstGeom prst="wedgeEllipseCallout">
            <a:avLst>
              <a:gd name="adj1" fmla="val 186404"/>
              <a:gd name="adj2" fmla="val 652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/>
              <a:t>She’s </a:t>
            </a:r>
            <a:r>
              <a:rPr lang="en-GB" sz="3600" dirty="0"/>
              <a:t>in a </a:t>
            </a:r>
            <a:r>
              <a:rPr lang="en-GB" sz="3600" dirty="0" smtClean="0"/>
              <a:t>funny </a:t>
            </a:r>
            <a:r>
              <a:rPr lang="en-GB" sz="3600" dirty="0"/>
              <a:t>mood.</a:t>
            </a:r>
          </a:p>
          <a:p>
            <a:pPr algn="ctr"/>
            <a:endParaRPr lang="en-GB" sz="2800" dirty="0"/>
          </a:p>
        </p:txBody>
      </p:sp>
      <p:sp>
        <p:nvSpPr>
          <p:cNvPr id="6" name="Oval Callout 5"/>
          <p:cNvSpPr/>
          <p:nvPr/>
        </p:nvSpPr>
        <p:spPr>
          <a:xfrm>
            <a:off x="1654629" y="108855"/>
            <a:ext cx="3309258" cy="3156858"/>
          </a:xfrm>
          <a:prstGeom prst="wedgeEllipseCallout">
            <a:avLst>
              <a:gd name="adj1" fmla="val -91227"/>
              <a:gd name="adj2" fmla="val -450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/>
              <a:t>He’s moody.</a:t>
            </a:r>
            <a:endParaRPr lang="en-GB" sz="3600" dirty="0"/>
          </a:p>
          <a:p>
            <a:pPr algn="ctr"/>
            <a:endParaRPr lang="en-GB" sz="28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774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07"/>
    </mc:Choice>
    <mc:Fallback xmlns="">
      <p:transition spd="slow" advTm="47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4993" y="1188255"/>
            <a:ext cx="4222661" cy="529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0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304"/>
    </mc:Choice>
    <mc:Fallback xmlns="">
      <p:transition spd="slow" advTm="166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26556"/>
          <a:stretch/>
        </p:blipFill>
        <p:spPr>
          <a:xfrm>
            <a:off x="1489166" y="141229"/>
            <a:ext cx="3892731" cy="27625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6110" r="52006" b="6460"/>
          <a:stretch/>
        </p:blipFill>
        <p:spPr>
          <a:xfrm>
            <a:off x="5570130" y="141229"/>
            <a:ext cx="4906281" cy="661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2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304"/>
    </mc:Choice>
    <mc:Fallback xmlns="">
      <p:transition spd="slow" advTm="166304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87654" y="1844450"/>
            <a:ext cx="5581650" cy="39528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Feelings Tree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1033" y="102014"/>
            <a:ext cx="2661150" cy="18560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6736" y="4990011"/>
            <a:ext cx="1763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Your drink spilled over your clothes.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453638" y="4043871"/>
            <a:ext cx="1021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Annoyed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 rot="19646898">
            <a:off x="2962678" y="2862431"/>
            <a:ext cx="1763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Tense up.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 rot="18763259">
            <a:off x="2584426" y="2176410"/>
            <a:ext cx="1763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Hearts pump faster.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 rot="2213833">
            <a:off x="1654673" y="2825008"/>
            <a:ext cx="1763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Clench fists.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 rot="1353687">
            <a:off x="1429892" y="3136037"/>
            <a:ext cx="1763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Clench teeth.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 rot="3937136">
            <a:off x="1887621" y="2386999"/>
            <a:ext cx="1763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Stamp feet.</a:t>
            </a:r>
            <a:endParaRPr lang="en-GB" dirty="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78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603"/>
    </mc:Choice>
    <mc:Fallback xmlns="">
      <p:transition spd="slow" advTm="136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809" y="146281"/>
            <a:ext cx="9313546" cy="659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229" y="882014"/>
            <a:ext cx="7328535" cy="496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7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Challenge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914400" y="1883767"/>
            <a:ext cx="10363826" cy="3424107"/>
          </a:xfrm>
        </p:spPr>
        <p:txBody>
          <a:bodyPr/>
          <a:lstStyle/>
          <a:p>
            <a:r>
              <a:rPr lang="en-GB" dirty="0" smtClean="0"/>
              <a:t>Think back to the scenarios on the previous slide:</a:t>
            </a:r>
          </a:p>
          <a:p>
            <a:pPr lvl="1"/>
            <a:r>
              <a:rPr lang="en-GB" dirty="0" smtClean="0"/>
              <a:t>Are any of the scenarios situations you have been in?</a:t>
            </a:r>
          </a:p>
          <a:p>
            <a:pPr lvl="1"/>
            <a:r>
              <a:rPr lang="en-GB" dirty="0" smtClean="0"/>
              <a:t>If so – what happened?</a:t>
            </a:r>
          </a:p>
          <a:p>
            <a:pPr lvl="1"/>
            <a:r>
              <a:rPr lang="en-GB" dirty="0" smtClean="0"/>
              <a:t>Would you choose a different action next time?</a:t>
            </a:r>
          </a:p>
          <a:p>
            <a:pPr lvl="1"/>
            <a:r>
              <a:rPr lang="en-GB" dirty="0" smtClean="0"/>
              <a:t>Did you talk to anyone about your feelings? If so, who? If not, why not?</a:t>
            </a:r>
          </a:p>
          <a:p>
            <a:pPr lvl="1"/>
            <a:r>
              <a:rPr lang="en-GB" dirty="0" smtClean="0"/>
              <a:t>Does the idea of the Feelings tree make sense to you?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01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12"/>
    </mc:Choice>
    <mc:Fallback xmlns="">
      <p:transition spd="slow" advTm="52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7.4|4.6|5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5|6.1|12.6|28.1"/>
</p:tagLst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07044A1C68BD4C94A30BCF35C50B21" ma:contentTypeVersion="8" ma:contentTypeDescription="Create a new document." ma:contentTypeScope="" ma:versionID="4ffa799b3fec6bf57bd2356f06067178">
  <xsd:schema xmlns:xsd="http://www.w3.org/2001/XMLSchema" xmlns:xs="http://www.w3.org/2001/XMLSchema" xmlns:p="http://schemas.microsoft.com/office/2006/metadata/properties" xmlns:ns2="b56fac23-60d4-4943-8ef5-74c6083a7b6c" xmlns:ns3="f0bbde43-3ec2-47f7-a6eb-570433dfb687" targetNamespace="http://schemas.microsoft.com/office/2006/metadata/properties" ma:root="true" ma:fieldsID="51f00e166561fa6f343066c065b1ad7b" ns2:_="" ns3:_="">
    <xsd:import namespace="b56fac23-60d4-4943-8ef5-74c6083a7b6c"/>
    <xsd:import namespace="f0bbde43-3ec2-47f7-a6eb-570433dfb6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6fac23-60d4-4943-8ef5-74c6083a7b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bbde43-3ec2-47f7-a6eb-570433dfb687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76057DB-7B07-4AFD-B9A2-6EAE50D01140}"/>
</file>

<file path=customXml/itemProps2.xml><?xml version="1.0" encoding="utf-8"?>
<ds:datastoreItem xmlns:ds="http://schemas.openxmlformats.org/officeDocument/2006/customXml" ds:itemID="{91819294-D34D-4881-B2E4-FA4F92C7D9F3}"/>
</file>

<file path=customXml/itemProps3.xml><?xml version="1.0" encoding="utf-8"?>
<ds:datastoreItem xmlns:ds="http://schemas.openxmlformats.org/officeDocument/2006/customXml" ds:itemID="{813907EB-F379-4BB9-A7CD-C497582DFEC3}"/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882</TotalTime>
  <Words>227</Words>
  <Application>Microsoft Office PowerPoint</Application>
  <PresentationFormat>Widescreen</PresentationFormat>
  <Paragraphs>32</Paragraphs>
  <Slides>11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Tw Cen MT</vt:lpstr>
      <vt:lpstr>Droplet</vt:lpstr>
      <vt:lpstr>PSHE</vt:lpstr>
      <vt:lpstr>LO: recognise own mood and behaviours this may cause.</vt:lpstr>
      <vt:lpstr>PowerPoint Presentation</vt:lpstr>
      <vt:lpstr>PowerPoint Presentation</vt:lpstr>
      <vt:lpstr>PowerPoint Presentation</vt:lpstr>
      <vt:lpstr>Feelings Tree</vt:lpstr>
      <vt:lpstr>PowerPoint Presentation</vt:lpstr>
      <vt:lpstr>PowerPoint Presentation</vt:lpstr>
      <vt:lpstr>Challenge</vt:lpstr>
      <vt:lpstr>Next lesson…</vt:lpstr>
      <vt:lpstr>Remote Learning Tracking</vt:lpstr>
    </vt:vector>
  </TitlesOfParts>
  <Company>ALT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PSHE</dc:title>
  <dc:creator>Amber Dickinson</dc:creator>
  <cp:lastModifiedBy>Paula Candish</cp:lastModifiedBy>
  <cp:revision>43</cp:revision>
  <dcterms:created xsi:type="dcterms:W3CDTF">2021-01-05T19:46:02Z</dcterms:created>
  <dcterms:modified xsi:type="dcterms:W3CDTF">2021-03-02T10:09:02Z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0x010100E607044A1C68BD4C94A30BCF35C50B21</vt:lpwstr>
  </property>
</Properties>
</file>