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256" r:id="rId3"/>
    <p:sldId id="258" r:id="rId4"/>
    <p:sldId id="259" r:id="rId5"/>
    <p:sldId id="265" r:id="rId6"/>
    <p:sldId id="266" r:id="rId7"/>
    <p:sldId id="267" r:id="rId8"/>
    <p:sldId id="268" r:id="rId9"/>
    <p:sldId id="263" r:id="rId10"/>
    <p:sldId id="260" r:id="rId11"/>
    <p:sldId id="269" r:id="rId12"/>
    <p:sldId id="270" r:id="rId13"/>
    <p:sldId id="261" r:id="rId14"/>
    <p:sldId id="262" r:id="rId15"/>
    <p:sldId id="27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7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Pshe-04.03.21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of these methods involve borrowing?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Credit cards!</a:t>
            </a:r>
          </a:p>
          <a:p>
            <a:pPr marL="0" indent="0">
              <a:buNone/>
            </a:pPr>
            <a:r>
              <a:rPr lang="en-GB" sz="2400" dirty="0"/>
              <a:t>Borrowing means you need to pay the money back. If you don’t pay it back within a certain time then you need to pay something called ‘interest’. </a:t>
            </a:r>
          </a:p>
        </p:txBody>
      </p:sp>
      <p:pic>
        <p:nvPicPr>
          <p:cNvPr id="1026" name="Picture 2" descr="NatWest Is Testing Biometric Credit Cards | PYMNT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4168287"/>
            <a:ext cx="4032553" cy="26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1"/>
    </mc:Choice>
    <mc:Fallback xmlns="">
      <p:transition spd="slow" advTm="14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41" y="809245"/>
            <a:ext cx="2806035" cy="274284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Activity- See if you can match the definitions and pictures to the key word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0029" t="19911" r="33805" b="6307"/>
          <a:stretch/>
        </p:blipFill>
        <p:spPr>
          <a:xfrm>
            <a:off x="2998176" y="87924"/>
            <a:ext cx="5899639" cy="6770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7469" y="6488723"/>
            <a:ext cx="1828800" cy="36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6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01"/>
    </mc:Choice>
    <mc:Fallback>
      <p:transition spd="slow" advTm="12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4537" t="18983" r="40273" b="8052"/>
          <a:stretch/>
        </p:blipFill>
        <p:spPr>
          <a:xfrm>
            <a:off x="2866293" y="-12503"/>
            <a:ext cx="5890845" cy="687050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5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49"/>
    </mc:Choice>
    <mc:Fallback>
      <p:transition spd="slow" advTm="13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30" y="523319"/>
            <a:ext cx="5898817" cy="1002322"/>
          </a:xfrm>
        </p:spPr>
        <p:txBody>
          <a:bodyPr/>
          <a:lstStyle/>
          <a:p>
            <a:r>
              <a:rPr lang="en-GB" dirty="0"/>
              <a:t>Your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30" y="1688475"/>
            <a:ext cx="5588155" cy="4791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Spicy- </a:t>
            </a:r>
            <a:r>
              <a:rPr lang="en-GB" sz="2400" dirty="0">
                <a:solidFill>
                  <a:schemeClr val="tx1"/>
                </a:solidFill>
              </a:rPr>
              <a:t>Same as below and also describe what you think it means to be ‘good with money’.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C000"/>
                </a:solidFill>
              </a:rPr>
              <a:t>Medium- </a:t>
            </a:r>
            <a:r>
              <a:rPr lang="en-GB" sz="2400" dirty="0">
                <a:solidFill>
                  <a:schemeClr val="tx1"/>
                </a:solidFill>
              </a:rPr>
              <a:t>Complete matching activity and then write down the best way to pay for:</a:t>
            </a:r>
          </a:p>
          <a:p>
            <a:pPr marL="457200" indent="-45720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 pizza</a:t>
            </a:r>
          </a:p>
          <a:p>
            <a:pPr marL="457200" indent="-45720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Phone bill</a:t>
            </a:r>
          </a:p>
          <a:p>
            <a:pPr marL="457200" indent="-45720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 laptop</a:t>
            </a:r>
          </a:p>
          <a:p>
            <a:pPr marL="457200" indent="-45720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 bag of crisps</a:t>
            </a:r>
            <a:endParaRPr lang="en-GB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B050"/>
                </a:solidFill>
              </a:rPr>
              <a:t>Mild- </a:t>
            </a:r>
            <a:r>
              <a:rPr lang="en-GB" sz="2400" dirty="0"/>
              <a:t>Match the pictures to the payment method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5" t="13282" r="15355" b="8061"/>
          <a:stretch/>
        </p:blipFill>
        <p:spPr bwMode="auto">
          <a:xfrm>
            <a:off x="6339254" y="413238"/>
            <a:ext cx="5723792" cy="5978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25"/>
    </mc:Choice>
    <mc:Fallback xmlns="">
      <p:transition spd="slow" advTm="40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5" t="13282" r="15355" b="8061"/>
          <a:stretch/>
        </p:blipFill>
        <p:spPr bwMode="auto">
          <a:xfrm>
            <a:off x="2600412" y="79131"/>
            <a:ext cx="6438079" cy="6717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8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67" y="674546"/>
            <a:ext cx="2182602" cy="1110292"/>
          </a:xfrm>
        </p:spPr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5" t="13282" r="15355" b="8061"/>
          <a:stretch/>
        </p:blipFill>
        <p:spPr bwMode="auto">
          <a:xfrm>
            <a:off x="3708243" y="140677"/>
            <a:ext cx="6438079" cy="6717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503985" y="808892"/>
            <a:ext cx="2883877" cy="21453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56738" y="773723"/>
            <a:ext cx="2857500" cy="1125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03985" y="2954215"/>
            <a:ext cx="2883877" cy="2365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03985" y="1881553"/>
            <a:ext cx="3042138" cy="230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56738" y="5451582"/>
            <a:ext cx="2975786" cy="1027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03985" y="4136780"/>
            <a:ext cx="3042138" cy="221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95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609" y="483577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Learning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link to let us know that you have completed the lesson: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https://forms.office.com/Pages/ResponsePage.aspx?id=eCY4lN73r0G0KV1rDWITzRhTQ2IZqpBOsW8cFVoooF9UNVlMS1dCVkdaM0k0WlhFTE9WVFBTWEg1Ti4u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01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424" y="2050822"/>
            <a:ext cx="8991600" cy="1645920"/>
          </a:xfrm>
        </p:spPr>
        <p:txBody>
          <a:bodyPr/>
          <a:lstStyle/>
          <a:p>
            <a:r>
              <a:rPr lang="en-GB" dirty="0"/>
              <a:t>PSHE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50" y="973660"/>
            <a:ext cx="11894792" cy="123989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L.O: Know that there is a range of ways to pay for things.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8450" y="3883995"/>
            <a:ext cx="12067552" cy="28881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solidFill>
                  <a:schemeClr val="bg1"/>
                </a:solidFill>
              </a:rPr>
              <a:t>Success Criteria: </a:t>
            </a:r>
          </a:p>
          <a:p>
            <a:pPr marL="457200" indent="-457200" algn="l">
              <a:buFontTx/>
              <a:buChar char="-"/>
            </a:pPr>
            <a:r>
              <a:rPr lang="en-GB" sz="2800" dirty="0">
                <a:solidFill>
                  <a:schemeClr val="bg1"/>
                </a:solidFill>
              </a:rPr>
              <a:t>- Know about other forms of money, e.g. cheque books, credit cards, debit cards and how payment is made in these cases.</a:t>
            </a:r>
          </a:p>
          <a:p>
            <a:pPr marL="457200" indent="-457200" algn="l">
              <a:buFontTx/>
              <a:buChar char="-"/>
            </a:pPr>
            <a:r>
              <a:rPr lang="en-GB" sz="2800" dirty="0">
                <a:solidFill>
                  <a:schemeClr val="bg1"/>
                </a:solidFill>
              </a:rPr>
              <a:t>-Begin to understand debt or credit ‘borrowing’.</a:t>
            </a:r>
          </a:p>
          <a:p>
            <a:pPr marL="457200" indent="-457200" algn="l">
              <a:buFontTx/>
              <a:buChar char="-"/>
            </a:pPr>
            <a:r>
              <a:rPr lang="en-GB" sz="2800" dirty="0">
                <a:solidFill>
                  <a:schemeClr val="bg1"/>
                </a:solidFill>
              </a:rPr>
              <a:t>-Understand that if you ‘borrow’ money you usually have to pay back more (interest).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3"/>
    </mc:Choice>
    <mc:Fallback xmlns="">
      <p:transition spd="slow" advTm="6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ways can we pay for things?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4"/>
    </mc:Choice>
    <mc:Fallback xmlns="">
      <p:transition spd="slow" advTm="7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ways can we pay for things?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767" y="2383067"/>
            <a:ext cx="7729728" cy="3101983"/>
          </a:xfrm>
        </p:spPr>
        <p:txBody>
          <a:bodyPr>
            <a:noAutofit/>
          </a:bodyPr>
          <a:lstStyle/>
          <a:p>
            <a:r>
              <a:rPr lang="en-GB" sz="2000" dirty="0"/>
              <a:t>Cash</a:t>
            </a:r>
          </a:p>
          <a:p>
            <a:r>
              <a:rPr lang="en-GB" sz="2000" dirty="0"/>
              <a:t>Credit card</a:t>
            </a:r>
          </a:p>
          <a:p>
            <a:r>
              <a:rPr lang="en-GB" sz="2000" dirty="0"/>
              <a:t>Debit card</a:t>
            </a:r>
          </a:p>
          <a:p>
            <a:r>
              <a:rPr lang="en-GB" sz="2000" dirty="0"/>
              <a:t>Using loyalty points</a:t>
            </a:r>
          </a:p>
          <a:p>
            <a:r>
              <a:rPr lang="en-GB" sz="2000" dirty="0"/>
              <a:t>Cheque</a:t>
            </a:r>
          </a:p>
          <a:p>
            <a:r>
              <a:rPr lang="en-GB" sz="2000" dirty="0"/>
              <a:t>Loan</a:t>
            </a:r>
          </a:p>
          <a:p>
            <a:r>
              <a:rPr lang="en-GB" sz="2000" dirty="0"/>
              <a:t>Vouchers</a:t>
            </a:r>
          </a:p>
          <a:p>
            <a:r>
              <a:rPr lang="en-GB" sz="2000" dirty="0"/>
              <a:t>Tokens/tickets</a:t>
            </a:r>
          </a:p>
          <a:p>
            <a:r>
              <a:rPr lang="en-GB" sz="2000" dirty="0"/>
              <a:t>Standing order</a:t>
            </a:r>
          </a:p>
          <a:p>
            <a:r>
              <a:rPr lang="en-GB" sz="2000" dirty="0"/>
              <a:t>Direct debit 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631" y="2383067"/>
            <a:ext cx="2964593" cy="175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5" y="2520114"/>
            <a:ext cx="3178592" cy="19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5" y="4624754"/>
            <a:ext cx="4188378" cy="19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68" y="4734100"/>
            <a:ext cx="3428532" cy="17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90"/>
    </mc:Choice>
    <mc:Fallback>
      <p:transition spd="slow" advTm="29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19275"/>
            <a:ext cx="7729728" cy="1188720"/>
          </a:xfrm>
        </p:spPr>
        <p:txBody>
          <a:bodyPr/>
          <a:lstStyle/>
          <a:p>
            <a:r>
              <a:rPr lang="en-GB" dirty="0" smtClean="0"/>
              <a:t>Cash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056" t="20704" r="23228" b="20618"/>
          <a:stretch/>
        </p:blipFill>
        <p:spPr>
          <a:xfrm>
            <a:off x="817683" y="1722792"/>
            <a:ext cx="10418489" cy="493248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727.002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7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89"/>
    </mc:Choice>
    <mc:Fallback>
      <p:transition spd="slow" advTm="38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471" y="389231"/>
            <a:ext cx="7729728" cy="1188720"/>
          </a:xfrm>
        </p:spPr>
        <p:txBody>
          <a:bodyPr/>
          <a:lstStyle/>
          <a:p>
            <a:r>
              <a:rPr lang="en-GB" dirty="0" smtClean="0"/>
              <a:t>Cheques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093" t="22665" r="23025" b="14674"/>
          <a:stretch/>
        </p:blipFill>
        <p:spPr>
          <a:xfrm>
            <a:off x="1591408" y="1867974"/>
            <a:ext cx="8853854" cy="453044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7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11"/>
    </mc:Choice>
    <mc:Fallback>
      <p:transition spd="slow" advTm="32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86328"/>
            <a:ext cx="7729728" cy="1188720"/>
          </a:xfrm>
        </p:spPr>
        <p:txBody>
          <a:bodyPr/>
          <a:lstStyle/>
          <a:p>
            <a:r>
              <a:rPr lang="en-GB" dirty="0" smtClean="0"/>
              <a:t>Bank cards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370" t="24838" r="23574" b="16500"/>
          <a:stretch/>
        </p:blipFill>
        <p:spPr>
          <a:xfrm>
            <a:off x="1758460" y="2092069"/>
            <a:ext cx="8904231" cy="419393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2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85"/>
    </mc:Choice>
    <mc:Fallback>
      <p:transition spd="slow" advTm="42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750476"/>
            <a:ext cx="7729728" cy="1188720"/>
          </a:xfrm>
        </p:spPr>
        <p:txBody>
          <a:bodyPr/>
          <a:lstStyle/>
          <a:p>
            <a:r>
              <a:rPr lang="en-GB" dirty="0" smtClean="0"/>
              <a:t>Online banking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405" t="23409" r="25491" b="19000"/>
          <a:stretch/>
        </p:blipFill>
        <p:spPr>
          <a:xfrm>
            <a:off x="1924695" y="2303627"/>
            <a:ext cx="8608490" cy="409479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42"/>
    </mc:Choice>
    <mc:Fallback>
      <p:transition spd="slow" advTm="24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of these methods involve borrowing?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8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1"/>
    </mc:Choice>
    <mc:Fallback xmlns="">
      <p:transition spd="slow" advTm="5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905</TotalTime>
  <Words>253</Words>
  <Application>Microsoft Office PowerPoint</Application>
  <PresentationFormat>Widescreen</PresentationFormat>
  <Paragraphs>42</Paragraphs>
  <Slides>16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Parcel</vt:lpstr>
      <vt:lpstr>Pshe-04.03.21</vt:lpstr>
      <vt:lpstr>PSHE</vt:lpstr>
      <vt:lpstr>How many ways can we pay for things?</vt:lpstr>
      <vt:lpstr>How many ways can we pay for things?</vt:lpstr>
      <vt:lpstr>Cash</vt:lpstr>
      <vt:lpstr>Cheques</vt:lpstr>
      <vt:lpstr>Bank cards</vt:lpstr>
      <vt:lpstr>Online banking</vt:lpstr>
      <vt:lpstr>Which of these methods involve borrowing?</vt:lpstr>
      <vt:lpstr>Which of these methods involve borrowing?</vt:lpstr>
      <vt:lpstr>PowerPoint Presentation</vt:lpstr>
      <vt:lpstr>PowerPoint Presentation</vt:lpstr>
      <vt:lpstr>Your task</vt:lpstr>
      <vt:lpstr>PowerPoint Presentation</vt:lpstr>
      <vt:lpstr>Answers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</dc:title>
  <dc:creator>Louise Payne</dc:creator>
  <cp:lastModifiedBy>Louise Payne</cp:lastModifiedBy>
  <cp:revision>43</cp:revision>
  <dcterms:created xsi:type="dcterms:W3CDTF">2021-01-05T20:09:52Z</dcterms:created>
  <dcterms:modified xsi:type="dcterms:W3CDTF">2021-03-03T21:06:15Z</dcterms:modified>
</cp:coreProperties>
</file>