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Lucida Handwriting" panose="03010101010101010101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Lucida Handwriting" panose="03010101010101010101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</a:lstStyle>
          <a:p>
            <a:fld id="{69BB7F44-A156-4177-B824-48F4781F7B43}" type="datetimeFigureOut">
              <a:rPr lang="en-GB" smtClean="0"/>
              <a:pPr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</a:lstStyle>
          <a:p>
            <a:fld id="{8A0592AD-1DE2-4756-A7A0-E5A296B7CF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29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3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28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  <a:lvl2pPr>
              <a:defRPr>
                <a:latin typeface="Lucida Handwriting" panose="03010101010101010101" pitchFamily="66" charset="0"/>
              </a:defRPr>
            </a:lvl2pPr>
            <a:lvl3pPr>
              <a:defRPr>
                <a:latin typeface="Lucida Handwriting" panose="03010101010101010101" pitchFamily="66" charset="0"/>
              </a:defRPr>
            </a:lvl3pPr>
            <a:lvl4pPr>
              <a:defRPr>
                <a:latin typeface="Lucida Handwriting" panose="03010101010101010101" pitchFamily="66" charset="0"/>
              </a:defRPr>
            </a:lvl4pPr>
            <a:lvl5pPr>
              <a:defRPr>
                <a:latin typeface="Lucida Handwriting" panose="03010101010101010101" pitchFamily="66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</a:lstStyle>
          <a:p>
            <a:fld id="{69BB7F44-A156-4177-B824-48F4781F7B43}" type="datetimeFigureOut">
              <a:rPr lang="en-GB" smtClean="0"/>
              <a:pPr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anose="03010101010101010101" pitchFamily="66" charset="0"/>
              </a:defRPr>
            </a:lvl1pPr>
          </a:lstStyle>
          <a:p>
            <a:fld id="{8A0592AD-1DE2-4756-A7A0-E5A296B7CF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26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5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98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32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27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24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8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44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B7F44-A156-4177-B824-48F4781F7B43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592AD-1DE2-4756-A7A0-E5A296B7C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31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lTmbTuutBg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tps://forms.office.com/Pages/ResponsePage.aspx?id=eCY4lN73r0G0KV1rDWITzRhTQ2IZqpBOsW8cFVoooF9UNVlMS1dCVkdaM0k0WlhFTE9WVFBTWEg1Ti4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R.E – 4.03.2021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L.O: Learn about the traditions based around Easter.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8"/>
    </mc:Choice>
    <mc:Fallback xmlns="">
      <p:transition spd="slow" advTm="14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Recap: what was the religious festival that we learnt about last lesson?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44824" y="2772782"/>
            <a:ext cx="5363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Maundy Thursday</a:t>
            </a:r>
            <a:endParaRPr lang="en-US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056" y="4005255"/>
            <a:ext cx="1141388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This was when Jesus had his last supper with his disciples on the day before he died on the cross.</a:t>
            </a:r>
            <a:endParaRPr lang="en-US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3"/>
    </mc:Choice>
    <mc:Fallback xmlns="">
      <p:transition spd="slow" advTm="2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Today, we are going to learning about Palm Sunday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796" y="5084390"/>
            <a:ext cx="10515600" cy="4351338"/>
          </a:xfrm>
        </p:spPr>
        <p:txBody>
          <a:bodyPr/>
          <a:lstStyle/>
          <a:p>
            <a:r>
              <a:rPr lang="en-GB" dirty="0" smtClean="0">
                <a:hlinkClick r:id="rId4"/>
              </a:rPr>
              <a:t>God's Story: Palm Sunday - YouTube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12172" y="3200799"/>
            <a:ext cx="104953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Watch the video to listen and watch</a:t>
            </a:r>
          </a:p>
          <a:p>
            <a:pPr algn="ctr"/>
            <a:r>
              <a:rPr lang="en-US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the story.</a:t>
            </a:r>
            <a:endParaRPr lang="en-US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3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Key Points </a:t>
            </a:r>
            <a:endParaRPr lang="en-GB" u="sng" dirty="0"/>
          </a:p>
        </p:txBody>
      </p:sp>
      <p:sp>
        <p:nvSpPr>
          <p:cNvPr id="5" name="Rounded Rectangle 4"/>
          <p:cNvSpPr/>
          <p:nvPr/>
        </p:nvSpPr>
        <p:spPr>
          <a:xfrm>
            <a:off x="838200" y="2011702"/>
            <a:ext cx="2767520" cy="1235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1. Jesus was going to Jerusalem with his disciples. 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4169924" y="2011702"/>
            <a:ext cx="2804807" cy="12354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2.  Jesus sent some of his disciples to get a donkey from a village nearby.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7538936" y="2011702"/>
            <a:ext cx="3069077" cy="12354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3. They put their coats on the donkey’s back and Jesus climbed on.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838200" y="4051268"/>
            <a:ext cx="2767520" cy="123541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4. As Jesus set off, people in the village laid their coats and palm branches on the floor. 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4169924" y="4051268"/>
            <a:ext cx="2804807" cy="12354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5. People recognised that Jesus was a king.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7538936" y="4051268"/>
            <a:ext cx="3069077" cy="12354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6. The crowd praised Jesus for coming to their village and believed he was the rescuer.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19"/>
    </mc:Choice>
    <mc:Fallback xmlns="">
      <p:transition spd="slow" advTm="8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What happens in Church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696855" cy="4351338"/>
          </a:xfrm>
        </p:spPr>
        <p:txBody>
          <a:bodyPr/>
          <a:lstStyle/>
          <a:p>
            <a:r>
              <a:rPr lang="en-GB" dirty="0" smtClean="0"/>
              <a:t>On Palm Sunday, Christians go to Church. </a:t>
            </a:r>
          </a:p>
          <a:p>
            <a:r>
              <a:rPr lang="en-GB" dirty="0" smtClean="0"/>
              <a:t>They wave palm leaves as they walk around the Church.</a:t>
            </a:r>
          </a:p>
          <a:p>
            <a:r>
              <a:rPr lang="en-GB" dirty="0" smtClean="0"/>
              <a:t>Churches often gift people with a cross made of a single palm leaf.</a:t>
            </a:r>
          </a:p>
          <a:p>
            <a:r>
              <a:rPr lang="en-GB" dirty="0" smtClean="0"/>
              <a:t>Palm Sunday begins the lead up to Easter.</a:t>
            </a:r>
            <a:endParaRPr lang="en-GB" dirty="0"/>
          </a:p>
        </p:txBody>
      </p:sp>
      <p:sp>
        <p:nvSpPr>
          <p:cNvPr id="4" name="AutoShape 2" descr="Image result for palm leaf cros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14" y="4601182"/>
            <a:ext cx="3558380" cy="2110903"/>
          </a:xfrm>
          <a:prstGeom prst="rect">
            <a:avLst/>
          </a:prstGeom>
        </p:spPr>
      </p:pic>
      <p:sp>
        <p:nvSpPr>
          <p:cNvPr id="6" name="AutoShape 4" descr="Image result for palm sunday images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4185" b="11771"/>
          <a:stretch/>
        </p:blipFill>
        <p:spPr>
          <a:xfrm>
            <a:off x="1746924" y="4601182"/>
            <a:ext cx="3817297" cy="211982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8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5"/>
    </mc:Choice>
    <mc:Fallback xmlns="">
      <p:transition spd="slow" advTm="6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alien clipar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95" y="1420172"/>
            <a:ext cx="5174711" cy="5071217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867728" y="437745"/>
            <a:ext cx="4990289" cy="3375498"/>
          </a:xfrm>
          <a:prstGeom prst="wedgeRoundRectCallout">
            <a:avLst>
              <a:gd name="adj1" fmla="val -89254"/>
              <a:gd name="adj2" fmla="val 5587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Lucida Handwriting" panose="03010101010101010101" pitchFamily="66" charset="0"/>
              </a:rPr>
              <a:t>I don’t know anything about Palm Sunday. Please could you create me a leaflet that tells me all about it so I can tell all my alien friends!</a:t>
            </a:r>
          </a:p>
          <a:p>
            <a:pPr algn="ctr"/>
            <a:endParaRPr lang="en-GB" sz="2400" dirty="0">
              <a:latin typeface="Lucida Handwriting" panose="03010101010101010101" pitchFamily="66" charset="0"/>
            </a:endParaRPr>
          </a:p>
          <a:p>
            <a:pPr algn="ctr"/>
            <a:r>
              <a:rPr lang="en-GB" sz="2400" dirty="0" smtClean="0">
                <a:latin typeface="Lucida Handwriting" panose="03010101010101010101" pitchFamily="66" charset="0"/>
              </a:rPr>
              <a:t>Thank you!</a:t>
            </a:r>
            <a:endParaRPr lang="en-GB" sz="2400" dirty="0">
              <a:latin typeface="Lucida Handwriting" panose="03010101010101010101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1"/>
    </mc:Choice>
    <mc:Fallback xmlns="">
      <p:transition spd="slow" advTm="3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Complete the leaflet on Purple Mash</a:t>
            </a:r>
            <a:endParaRPr lang="en-GB" u="sng" dirty="0"/>
          </a:p>
        </p:txBody>
      </p:sp>
      <p:sp>
        <p:nvSpPr>
          <p:cNvPr id="4" name="AutoShape 2" descr="Image result for checklis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44" y="1690688"/>
            <a:ext cx="3971589" cy="5302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66553" y="3260084"/>
            <a:ext cx="632298" cy="6128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766553" y="3936460"/>
            <a:ext cx="632298" cy="6128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766553" y="4612836"/>
            <a:ext cx="632298" cy="6128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66553" y="5289212"/>
            <a:ext cx="632298" cy="6128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398851" y="3329353"/>
            <a:ext cx="223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 smtClean="0"/>
              <a:t>Use sub headings to explain what is on the page</a:t>
            </a:r>
            <a:endParaRPr lang="en-GB" sz="12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358253" y="4096434"/>
            <a:ext cx="223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 smtClean="0"/>
              <a:t>Retell the story of Palm Sunday</a:t>
            </a:r>
            <a:endParaRPr lang="en-GB" sz="12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5358253" y="4817757"/>
            <a:ext cx="223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 smtClean="0"/>
              <a:t>Say what happens in Church</a:t>
            </a:r>
            <a:endParaRPr lang="en-GB" sz="12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5358253" y="5410967"/>
            <a:ext cx="223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 smtClean="0"/>
              <a:t>Draw some images</a:t>
            </a:r>
            <a:endParaRPr lang="en-GB" sz="1200" u="sng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682885" y="3260084"/>
            <a:ext cx="2208179" cy="12892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5610" y="4612836"/>
            <a:ext cx="2894521" cy="147732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latin typeface="Lucida Handwriting" panose="03010101010101010101" pitchFamily="66" charset="0"/>
              </a:rPr>
              <a:t>Can you complete the checklist so that the alien has all of the information he needs?</a:t>
            </a:r>
            <a:endParaRPr lang="en-GB" dirty="0">
              <a:latin typeface="Lucida Handwriting" panose="03010101010101010101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302" y="1528575"/>
            <a:ext cx="1585531" cy="32891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8218" y="1518225"/>
            <a:ext cx="1531163" cy="32670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25164" y="1228436"/>
            <a:ext cx="3594217" cy="5078313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 smtClean="0">
              <a:latin typeface="Lucida Handwriting" panose="03010101010101010101" pitchFamily="66" charset="0"/>
            </a:endParaRPr>
          </a:p>
          <a:p>
            <a:endParaRPr lang="en-GB" dirty="0">
              <a:latin typeface="Lucida Handwriting" panose="03010101010101010101" pitchFamily="66" charset="0"/>
            </a:endParaRPr>
          </a:p>
          <a:p>
            <a:endParaRPr lang="en-GB" dirty="0" smtClean="0">
              <a:latin typeface="Lucida Handwriting" panose="03010101010101010101" pitchFamily="66" charset="0"/>
            </a:endParaRPr>
          </a:p>
          <a:p>
            <a:endParaRPr lang="en-GB" dirty="0">
              <a:latin typeface="Lucida Handwriting" panose="03010101010101010101" pitchFamily="66" charset="0"/>
            </a:endParaRPr>
          </a:p>
          <a:p>
            <a:endParaRPr lang="en-GB" dirty="0" smtClean="0">
              <a:latin typeface="Lucida Handwriting" panose="03010101010101010101" pitchFamily="66" charset="0"/>
            </a:endParaRPr>
          </a:p>
          <a:p>
            <a:endParaRPr lang="en-GB" dirty="0">
              <a:latin typeface="Lucida Handwriting" panose="03010101010101010101" pitchFamily="66" charset="0"/>
            </a:endParaRPr>
          </a:p>
          <a:p>
            <a:endParaRPr lang="en-GB" dirty="0" smtClean="0">
              <a:latin typeface="Lucida Handwriting" panose="03010101010101010101" pitchFamily="66" charset="0"/>
            </a:endParaRPr>
          </a:p>
          <a:p>
            <a:endParaRPr lang="en-GB" dirty="0">
              <a:latin typeface="Lucida Handwriting" panose="03010101010101010101" pitchFamily="66" charset="0"/>
            </a:endParaRPr>
          </a:p>
          <a:p>
            <a:endParaRPr lang="en-GB" dirty="0" smtClean="0">
              <a:latin typeface="Lucida Handwriting" panose="03010101010101010101" pitchFamily="66" charset="0"/>
            </a:endParaRPr>
          </a:p>
          <a:p>
            <a:endParaRPr lang="en-GB" dirty="0">
              <a:latin typeface="Lucida Handwriting" panose="03010101010101010101" pitchFamily="66" charset="0"/>
            </a:endParaRPr>
          </a:p>
          <a:p>
            <a:endParaRPr lang="en-GB" dirty="0" smtClean="0">
              <a:latin typeface="Lucida Handwriting" panose="03010101010101010101" pitchFamily="66" charset="0"/>
            </a:endParaRPr>
          </a:p>
          <a:p>
            <a:endParaRPr lang="en-GB" dirty="0">
              <a:latin typeface="Lucida Handwriting" panose="03010101010101010101" pitchFamily="66" charset="0"/>
            </a:endParaRPr>
          </a:p>
          <a:p>
            <a:endParaRPr lang="en-GB" dirty="0" smtClean="0">
              <a:latin typeface="Lucida Handwriting" panose="03010101010101010101" pitchFamily="66" charset="0"/>
            </a:endParaRPr>
          </a:p>
          <a:p>
            <a:endParaRPr lang="en-GB" dirty="0">
              <a:latin typeface="Lucida Handwriting" panose="03010101010101010101" pitchFamily="66" charset="0"/>
            </a:endParaRPr>
          </a:p>
          <a:p>
            <a:r>
              <a:rPr lang="en-GB" dirty="0" smtClean="0">
                <a:latin typeface="Lucida Handwriting" panose="03010101010101010101" pitchFamily="66" charset="0"/>
              </a:rPr>
              <a:t>Here is an example of what sub headings you may use. I have given you a sentence to start you off.</a:t>
            </a:r>
            <a:endParaRPr lang="en-GB" dirty="0">
              <a:latin typeface="Lucida Handwriting" panose="03010101010101010101" pitchFamily="66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41"/>
    </mc:Choice>
    <mc:Fallback xmlns="">
      <p:transition spd="slow" advTm="7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Remote Learning Tracking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hlinkClick r:id="rId4"/>
              </a:rPr>
              <a:t>https://forms.office.com/Pages/ResponsePage.aspx?id=eCY4lN73r0G0KV1rDWITzRhTQ2IZqpBOsW8cFVoooF9UNVlMS1dCVkdaM0k0WlhFTE9WVFBTWEg1Ti4u</a:t>
            </a:r>
            <a:endParaRPr lang="en-GB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"/>
    </mc:Choice>
    <mc:Fallback xmlns="">
      <p:transition spd="slow" advTm="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327</Words>
  <Application>Microsoft Office PowerPoint</Application>
  <PresentationFormat>Widescreen</PresentationFormat>
  <Paragraphs>47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Lucida Handwriting</vt:lpstr>
      <vt:lpstr>Office Theme</vt:lpstr>
      <vt:lpstr>R.E – 4.03.2021</vt:lpstr>
      <vt:lpstr>Recap: what was the religious festival that we learnt about last lesson?</vt:lpstr>
      <vt:lpstr>Today, we are going to learning about Palm Sunday</vt:lpstr>
      <vt:lpstr>Key Points </vt:lpstr>
      <vt:lpstr>What happens in Church</vt:lpstr>
      <vt:lpstr>PowerPoint Presentation</vt:lpstr>
      <vt:lpstr>Complete the leaflet on Purple Mash</vt:lpstr>
      <vt:lpstr>Remote Learning Tracking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R.E – 4.03.2021</dc:title>
  <dc:creator>Emma Rushmer</dc:creator>
  <cp:lastModifiedBy>Jennie Bolton</cp:lastModifiedBy>
  <cp:revision>10</cp:revision>
  <dcterms:created xsi:type="dcterms:W3CDTF">2021-02-19T14:20:56Z</dcterms:created>
  <dcterms:modified xsi:type="dcterms:W3CDTF">2021-03-03T20:10:51Z</dcterms:modified>
</cp:coreProperties>
</file>