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8" r:id="rId20"/>
    <p:sldId id="275" r:id="rId21"/>
    <p:sldId id="27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04:19.907"/>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8CACCA0A-9E04-4B00-B2FB-701BA996042F}" emma:medium="tactile" emma:mode="ink">
          <msink:context xmlns:msink="http://schemas.microsoft.com/ink/2010/main" type="inkDrawing" rotatedBoundingBox="13233,14285 14682,15478 14644,15523 13195,14330" semanticType="callout" shapeName="Other"/>
        </emma:interpretation>
      </emma:emma>
    </inkml:annotationXML>
    <inkml:trace contextRef="#ctx0" brushRef="#br0">0 0 0,'25'25'125,"-1"23"-109,50 1-16,-26-24 15,26 23-15,-26-23 0,-23-1 0,24 25 16,0-24-16,-25-1 16,25 0-16,0 25 15,-25-24-15,1-25 16,-1 49-16,25-25 16,-25 0-16,-24 1 0,49-1 15,-24 1-15,-1-1 31,0-24-31,1 49 0,-1-49 0,1 24 16,-1 1-16,0-25 16,1 24-16,-1 1 15,1-1-15,-1 0 32,1-24-17,-1 49-15,0-49 0,1 25 16,-1 24-16,1-25 15,-1-24 1,1 49-16,23-25 0,-23 1 16,24-1-1,-49 1-15,24-25 32,1 24-17,-1-24-15,-24 24 16,24-24-16,1 0 31</inkml:trace>
  </inkml:traceGroup>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14:49.067"/>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461D4AC2-DF80-4FB5-8DEB-68D41C4D1EC1}" emma:medium="tactile" emma:mode="ink">
          <msink:context xmlns:msink="http://schemas.microsoft.com/ink/2010/main" type="inkDrawing" rotatedBoundingBox="15174,15683 16872,14254 16910,14299 15212,15728" semanticType="callout" shapeName="Other"/>
        </emma:interpretation>
      </emma:emma>
    </inkml:annotationXML>
    <inkml:trace contextRef="#ctx0" brushRef="#br0">1709 0 0,'-73'73'125,"-49"0"-109,24 49-16,1-73 16,23 24-16,-48 1 15,73-25-15,-24 24 16,0-24-16,-25 0 15,25 24-15,0 0 16,-1-24-16,1 24 16,0 0-16,-1-24 0,50 0 15,-25-24-15,0 23 0,0-23 16,49-1-16,-24 1 16,-25-1-16,49 1 15,-24-25-15,24 24 16,-25-24-1,1 24 1,24 1-16,-24-25 16,24 24-1,-25-24-15,1 0 63</inkml:trace>
  </inkml:traceGroup>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14:52.600"/>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9D8321E4-1D11-4D05-8710-2DB9BDDBCE58}" emma:medium="tactile" emma:mode="ink">
          <msink:context xmlns:msink="http://schemas.microsoft.com/ink/2010/main" type="inkDrawing" rotatedBoundingBox="13063,15204 14131,13845 14207,13904 13139,15264" semanticType="callout" shapeName="Other"/>
        </emma:interpretation>
      </emma:emma>
    </inkml:annotationXML>
    <inkml:trace contextRef="#ctx0" brushRef="#br0">1030 0 0,'-25'49'156,"-23"-24"-140,23 24 0,1-1-16,-1-48 0,1 49 15,0-24-15,-25-1 16,49 25-16,-25-25 15,-24 1-15,25-1 16,24 1-16,-49-1 16,49 1-1,-24-25-15,24 24 16,0 0-16,-25-24 16,1 25-16,24-1 15,-25 1 1,1-1-1,0 0-15,24 1 0,0-1 16,-25 1-16,25-1 16,-24-24-16,-1 25 15,25-1-15,0 0 16,-24 1-16,-1-25 16,25 24-1,0 1-15,-24-25 16,0 0-16,-1 24 0,1 25 15,-1-49 1,1 24-16,24 1 16,-24-1-1,-1-24-15,1 25 16,24-1-16,0 1 16,-25-25-16,1 24 15,24 0-15,0 1 0,-25-25 16,25 24-16,-24-24 15,24 25-15,-24-25 16,-1 24 0,25 0-16,0 1 31,0-1-15,0 1-1,0-1 16,0 1 16</inkml:trace>
  </inkml:traceGroup>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14:54.654"/>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BD7FA3BB-24BA-4B85-B263-925BBD4DBF67}" emma:medium="tactile" emma:mode="ink">
          <msink:context xmlns:msink="http://schemas.microsoft.com/ink/2010/main" type="inkDrawing" rotatedBoundingBox="12777,13865 14536,15375 14492,15426 12734,13916" semanticType="callout" shapeName="Other"/>
        </emma:interpretation>
      </emma:emma>
    </inkml:annotationXML>
    <inkml:trace contextRef="#ctx0" brushRef="#br0">0 0 0,'24'49'125,"1"-24"-125,23 24 0,1-1 0,0 1 32,-24-24-32,23-1 0,1 1 15,0 23-15,-24 1 16,23-24-16,1-1 15,0 1-15,-24 23 16,23-23-16,-23-1 0,-1 1 16,1-1-16,23 0 15,-23 1-15,-25-1 0,49 1 16,-25 24-16,25-25 16,-25 25-1,1-49-15,-1 24 16,1 1-16,-1-1 15,1-24 1,-1 25 0,-24-1-1,24-24-15,1 0 16,-25 24-16,24 1 0,-24-1 16,25-24-1,-1 0-15,-24 25 16,0-1-16,25-24 15,-1 25 1,0-25-16,-24 24 16,0 0-16,25-24 15,24 25-15,-25-1 32,-24 1-32,24-25 15,1 24 1,-1-24-16,-24 24 15,25-24-15,-25 25 16,24-1-16,1-24 16,-1 25-1,0-25 1,1 0-16,-25 24 47,24-24-16,-24 25-15,25-25 46,-1 24-46,1-24-1,-25 24-15,24-24 16,-24 25 0,0-1-16,24-24 15,1 25-15,-25-1 32</inkml:trace>
  </inkml:traceGroup>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8:36.101"/>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A3A6B0D2-7D54-4840-85B8-40028A9A9A40}" emma:medium="tactile" emma:mode="ink">
          <msink:context xmlns:msink="http://schemas.microsoft.com/ink/2010/main" type="inkDrawing" rotatedBoundingBox="7870,11831 8865,13310 8777,13368 7783,11889" semanticType="callout" shapeName="Other">
            <msink:sourceLink direction="with" ref="{1F866192-89A1-492F-A2BB-BDE3EA314621}"/>
          </msink:context>
        </emma:interpretation>
      </emma:emma>
    </inkml:annotationXML>
    <inkml:trace contextRef="#ctx0" brushRef="#br0">0 0 0,'24'24'282,"25"1"-267,-24 23 1,23 1-1,-23 0 1,-1-24-16,25 23 16,-49 1-16,25-24 15,23-1-15,-48 25 16,0-25-16,25 1 16,-1 24-16,1-25 15,-1 1-15,-24 23 16,0-23-16,25-1 0,-1 1 15,-24-1-15,24 0 0,-24 1 16,0-1-16,25 1 16,-1-1-16,-24 1 15,25-1 1,-25 0-16,24-24 16,0 25-16,-24-1 0,25-24 15,-25 25-15,24-1 16,1 1-16,-1 23 15,1-23 1,-1-25-16,-24 49 16,24-25-16,25 1 0,-49-1 31,25 0-31,24 1 0,-25-1 16,-24 1-16,24-1 15,1 0-15,-25 1 16,24-1-1,1 1-15,-1-25 16</inkml:trace>
  </inkml:traceGroup>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8:37.668"/>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1F866192-89A1-492F-A2BB-BDE3EA314621}" emma:medium="tactile" emma:mode="ink">
          <msink:context xmlns:msink="http://schemas.microsoft.com/ink/2010/main" type="inkDrawing" rotatedBoundingBox="7772,13116 9107,12188 9174,12283 7839,13212" shapeName="Other">
            <msink:destinationLink direction="with" ref="{A3A6B0D2-7D54-4840-85B8-40028A9A9A40}"/>
          </msink:context>
        </emma:interpretation>
      </emma:emma>
    </inkml:annotationXML>
    <inkml:trace contextRef="#ctx0" brushRef="#br0">0 952 0,'25'-49'281,"-1"25"-265,25-25-16,-25 49 15,-24-24-15,0-1 16,25 25 0,-1 0-16,-24-24 15,25-1 1,-1 25 0,1-24-16,-25-1 0,24 1 15,0 0 1,-24-1-16,49 1 15,0-1-15,-24 1 0,23-25 16,1 25-16,0 24 16,-25-49-16,25 24 15,0 1-15,-24-1 16,23 1 0,1 0-16,-24-1 15,-1 1-15,25 24 0,-25-25 16,25-23-16,-24 48 15,-1-49-15,25 49 0,-25 0 16,-24-25-16,49 25 16,-24-24-16,23 24 15,-23-25 1,-25 1 0,24 0-1,1 24-15,-1 0 31</inkml:trace>
  </inkml:traceGroup>
</inkml:ink>
</file>

<file path=ppt/ink/ink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8:39.234"/>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1162392A-444A-4531-BA07-261E7F5F5245}" emma:medium="tactile" emma:mode="ink">
          <msink:context xmlns:msink="http://schemas.microsoft.com/ink/2010/main" type="inkDrawing" rotatedBoundingBox="9320,10953 10000,11711 9952,11755 9271,10997" semanticType="callout" shapeName="Other">
            <msink:sourceLink direction="with" ref="{1F1874F6-42B5-4A32-BCB2-34E50ECA794D}"/>
          </msink:context>
        </emma:interpretation>
      </emma:emma>
    </inkml:annotationXML>
    <inkml:trace contextRef="#ctx0" brushRef="#br0">0 0 0,'49'24'250,"-49"0"-250,25 1 15,-1-1-15,0-24 16,-24 25-1,25-1-15,-1-24 16,-24 25-16,25-1 16,-1 0-1,1-24 1,-25 25-16,24-1 16,0-24-16,-24 25 31,0-1-31,25 0 15,-1 1-15,-24-1 16,25 1 0,-1-25-16,-24 24 15,24 1-15,1-1 32,-1-24-32,-24 24 0,25 1 15,-25-1 1,24-24-16,1 25 15,-25-1 1,24 1-16,0-25 16,-24 24-16,25 0 31,-1-24-31,1 25 16,-1-25 15,1 0-16,-25 24-15</inkml:trace>
  </inkml:traceGroup>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8:40.668"/>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1F1874F6-42B5-4A32-BCB2-34E50ECA794D}" emma:medium="tactile" emma:mode="ink">
          <msink:context xmlns:msink="http://schemas.microsoft.com/ink/2010/main" type="inkDrawing" rotatedBoundingBox="9278,11595 10145,10778 10207,10844 9340,11661" shapeName="Other">
            <msink:destinationLink direction="with" ref="{1162392A-444A-4531-BA07-261E7F5F5245}"/>
          </msink:context>
        </emma:interpretation>
      </emma:emma>
    </inkml:annotationXML>
    <inkml:trace contextRef="#ctx0" brushRef="#br0">0 830 0,'0'-24'250,"25"-1"-250,-1 25 15,-24-24 1,0-1-16,49-24 31,-25 1-31,25-1 16,-24 49-16,-1-25 15,0-24-15,1 49 16,-1-24-16,-24 0 16,25 24-1,-1-25-15,-24 1 16,24-1 0,1 25-16,-25-24 31,24 0-31,1 24 15,-1-25 1,1-24-16,23 25 16,1 24-16,0-49 15,-24 0-15,-1 25 16,0 24-16,1-25 16,-25 1-1,24 24-15,1-25 16,-1 1-1,-24 0-15,25 24 16,-1 0 62,-24 48-78</inkml:trace>
  </inkml:traceGroup>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8:42.517"/>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CDC52E0E-494D-4EED-B9E2-DC3D0BFB6FC3}" emma:medium="tactile" emma:mode="ink">
          <msink:context xmlns:msink="http://schemas.microsoft.com/ink/2010/main" type="inkDrawing" rotatedBoundingBox="8255,9564 8842,10315 8768,10373 8180,9622" shapeName="Other">
            <msink:destinationLink direction="with" ref="{728477DF-7E4B-49D7-B5BC-8EC5FDD0BFA5}"/>
          </msink:context>
        </emma:interpretation>
      </emma:emma>
    </inkml:annotationXML>
    <inkml:trace contextRef="#ctx0" brushRef="#br0">0 0 0,'25'0'250,"-25"24"-234,24 1-1,1-25-15,-1 0 31,0 24-15,1-24 0,-25 25-16,24-25 15,1 0 1,-25 24-16,0 0 16,24 1-1,0-25 1,1 24-16,-25 1 15,24-1 1,-24 1-16,25-1 16,-1 0-16,-24 1 15,0-1-15,25 1 16,23-1 0,-48 0-16,25 1 0,-25-1 15,24 1-15,1-1 16,-25 1-16,0-1 15,24-24-15,-24 24 16,25-24-16,-1 0 16,-24 25-16,0-1 15,24-24-15,1 25 16,-25-1 0,0 1-16</inkml:trace>
  </inkml:traceGroup>
</inkml:ink>
</file>

<file path=ppt/ink/ink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8:43.733"/>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728477DF-7E4B-49D7-B5BC-8EC5FDD0BFA5}" emma:medium="tactile" emma:mode="ink">
          <msink:context xmlns:msink="http://schemas.microsoft.com/ink/2010/main" type="inkDrawing" rotatedBoundingBox="7755,10280 9089,9339 9217,9520 7883,10461" semanticType="callout" shapeName="Other">
            <msink:sourceLink direction="with" ref="{CDC52E0E-494D-4EED-B9E2-DC3D0BFB6FC3}"/>
          </msink:context>
        </emma:interpretation>
      </emma:emma>
    </inkml:annotationXML>
    <inkml:trace contextRef="#ctx0" brushRef="#br0">0 949 0,'49'-49'141,"25"-24"-126,23 24-15,-72 0 16,48 0-16,0 25 15,-24-25-15,24 25 0,-48-25 16,24 25-16,-1-1 16,1 1-16,-49-1 15,49 1-15,0-25 16,-25 49-16,25-24 16,0-25-16,-49 24 15,25 1-15,48-25 31,-73 25-31,49 24 0,0-25 0,-49 1 16,48-1-16,1 1 16,-24 24-16,-25-25 15,0 1-15,24 24 16,0 0-16,-24-24 16,25 24-16,-1 0 31,1 24 94,-50 171-110</inkml:trace>
  </inkml:traceGroup>
</inkml:ink>
</file>

<file path=ppt/ink/ink1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8:45.371"/>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50500D1D-9DC4-471B-970C-3FB4276138FD}" emma:medium="tactile" emma:mode="ink">
          <msink:context xmlns:msink="http://schemas.microsoft.com/ink/2010/main" type="inkDrawing" rotatedBoundingBox="5725,10345 6752,11442 6700,11491 5673,10393" semanticType="callout" shapeName="Other"/>
        </emma:interpretation>
      </emma:emma>
    </inkml:annotationXML>
    <inkml:trace contextRef="#ctx0" brushRef="#br0">0 0 0,'24'48'172,"25"26"-172,73 48 31,-73-73-31,-25 24 0,25-24 0,0 0 16,0-25-16,0 25 16,-25 0-16,25 0 15,-25-1 1,25-23-16,-49-1 16,25 1-16,23-1 15,-48 1-15,25-1 0,24 0 16,-25 1-1,-24-1-15,24 1 16,1-25 0,-25 24-1,24 0-15,1-24 16,-25 25 0,24-1-16,1-24 15,-1 25 1,-24-1-16,24 1 15,1-25-15,-1 0 32,-24-25 61</inkml:trace>
  </inkml:traceGroup>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04:21.349"/>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9DA97FD0-7D49-4C81-AC11-AF4C78332AE0}" emma:medium="tactile" emma:mode="ink">
          <msink:context xmlns:msink="http://schemas.microsoft.com/ink/2010/main" type="inkDrawing" rotatedBoundingBox="13331,15580 14624,14211 14678,14262 13385,15630" semanticType="callout" shapeName="Other"/>
        </emma:interpretation>
      </emma:emma>
    </inkml:annotationXML>
    <inkml:trace contextRef="#ctx0" brushRef="#br0">0 1344 0,'73'-49'78,"0"-25"-62,25-48-16,-25 25 0,50 23 15,-75-48-15,1 98 16,-24-25-16,24 0 15,-25 0-15,0 49 16,-24-24-16,25-1 16,-1 25-1,1-24 1,-25 0-16,0-1 31,24 25-31,25-49 16,-25 25-1,25-25-15,-24 0 0,23 25 16,1-25-16,0 0 16,0 0-1,-25 0 1,25 49-16,-24-24 16,-25 0-16,0-1 15,24 25-15,1 0 0,-25-24 16,24 24-16,-24-25 15,24 25 1,1 0 62</inkml:trace>
  </inkml:traceGroup>
</inkml:ink>
</file>

<file path=ppt/ink/ink2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8:46.875"/>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48F3C945-3AC4-406C-8D6B-9F4E5717665F}" emma:medium="tactile" emma:mode="ink">
          <msink:context xmlns:msink="http://schemas.microsoft.com/ink/2010/main" type="inkDrawing" rotatedBoundingBox="5333,11359 6850,10303 6909,10387 5392,11443" semanticType="callout" shapeName="Other"/>
        </emma:interpretation>
      </emma:emma>
    </inkml:annotationXML>
    <inkml:trace contextRef="#ctx0" brushRef="#br0">0 1033 0,'25'-24'203,"23"-1"-187,1 1-16,0 0 15,24-1-15,-24-24 16,0 1-16,0-1 16,0 24-16,24-24 0,-24 1 0,0-1 15,-25 24-15,25 1 16,0-1-16,0 1 16,-25 0-16,25-25 15,-25 49-15,25-25 31,-24 1-15,-25-1-16,24 25 16,1-24-1,-1 24 1,-24-24 15,24-1-31,1 25 0,-1 0 16,1-24-16,-1-25 0,25 49 15,-25-24-15,25-25 16,0 24-16,-25 1 16,25-1-16,-24 25 15,-1 0-15,-24-24 16,25 0-16,-1 24 31,0 0-15,1 0-1,-25 48 64</inkml:trace>
  </inkml:traceGroup>
</inkml:ink>
</file>

<file path=ppt/ink/ink2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8:48.661"/>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9D13BFBD-6263-49F1-8904-D37AB29318A9}" emma:medium="tactile" emma:mode="ink">
          <msink:context xmlns:msink="http://schemas.microsoft.com/ink/2010/main" type="inkDrawing" rotatedBoundingBox="5442,8963 6263,9731 6219,9778 5398,9011" semanticType="callout" shapeName="Other"/>
        </emma:interpretation>
      </emma:emma>
    </inkml:annotationXML>
    <inkml:trace contextRef="#ctx0" brushRef="#br0">0 0 0,'0'24'187,"25"-24"-171,-1 49 0,1-24-16,-1-25 0,1 48 15,-1-48-15,0 25 16,1-25 0,-1 49-16,1-49 15,-1 49-15,1-49 16,-1 24-16,0 25 15,1-49-15,-1 24 0,1 25 16,-1-49-16,0 24 16,-24 1-1,25-25-15,-1 24 16,-24 1-16,25-1 16,-1-24-1,1 25 1,-25-1-16,24-24 15,0 24 1,-24 1 0,25-1-16,-1-24 15,1 25-15,-25-1 16,24-24 0,1 0-1,-25 25-15,24-25 16,0 0-16,1 0 15,-25 24 110</inkml:trace>
  </inkml:traceGroup>
</inkml:ink>
</file>

<file path=ppt/ink/ink2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8:50.278"/>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6ABFE1B9-90CC-413C-AD2B-74FA4EC6F537}" emma:medium="tactile" emma:mode="ink">
          <msink:context xmlns:msink="http://schemas.microsoft.com/ink/2010/main" type="inkDrawing" rotatedBoundingBox="5175,9879 6287,9035 6325,9085 5212,9928" semanticType="callout" shapeName="Other"/>
        </emma:interpretation>
      </emma:emma>
    </inkml:annotationXML>
    <inkml:trace contextRef="#ctx0" brushRef="#br0">0 830 0,'24'0'296,"-24"-49"-280,24 25-16,25 24 16,-49-25-16,25 1 15,-1 24-15,1 0 16,-25-25-16,24 1 16,-24 0-1,24 24-15,1-25 16,-1 25-16,1-49 15,-1 49-15,25-24 16,0-25-16,-25 25 16,25-1-16,0 1 15,-49-1-15,49 1 0,-25 24 16,-24-25-16,25 25 16,-1-24-16,-24 0 15,24 24-15,-24-25 16,25 25-1,-25-24 1,24-1-16,1 25 16,24-24-1,-25-25 1,25 49 0,-25-24-16,1-1 15,-1 1-15,25 24 16,-49-25-16,24 25 0,1-24 15,-25 0 1,24 24 0,1 0-16,-1 0 15</inkml:trace>
  </inkml:traceGroup>
</inkml:ink>
</file>

<file path=ppt/ink/ink2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7:11.956"/>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2B58EF15-62B3-442C-8402-F00DD8E021D2}" emma:medium="tactile" emma:mode="ink">
          <msink:context xmlns:msink="http://schemas.microsoft.com/ink/2010/main" type="inkDrawing" rotatedBoundingBox="27130,11232 30488,7848 30675,8033 27317,11417" semanticType="callout" shapeName="Other"/>
        </emma:interpretation>
      </emma:emma>
    </inkml:annotationXML>
    <inkml:trace contextRef="#ctx0" brushRef="#br0">3493 0 0,'-122'25'78,"-25"97"-78,-24-24 16,0 24-1,-24 24-15,0-24 0,24 74 16,0-25-16,24 24 0,1-48 16,23-25-16,26-25 15,23-23-15,-48-1 16,98 0-16,-49-24 15,-1 24-15,26 1 16,-26-26-16,25-23 16,25 24-16,-25 24 0,0-24 15,0 24-15,-24-48 16,24 48-16,49 0 16,-48-24-16,-1 0 15,0-25-15,0 25 0,25 0 16,-25 0-16,24-25 15,1 1 1,-1-1-16,25 0 16,-24-24-16,0 25 15,24-1-15,-25 1 16,25-1 15,0 1-31,-49-25 16,49 24-16,-24 25 0,-25-25 15,25-24-15,-1 49 16,-24-24-16,1-1 16,48 0-16,-49 1 15,24-1-15,1-24 0,24 25 16,-25-25 0</inkml:trace>
  </inkml:traceGroup>
</inkml:ink>
</file>

<file path=ppt/ink/ink2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7:13.169"/>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4E2D9EF7-187B-4B9C-828A-24DE6866E7C8}" emma:medium="tactile" emma:mode="ink">
          <msink:context xmlns:msink="http://schemas.microsoft.com/ink/2010/main" type="inkDrawing" rotatedBoundingBox="26852,7773 30844,10915 30731,11058 26739,7916" semanticType="callout" shapeName="Other"/>
        </emma:interpretation>
      </emma:emma>
    </inkml:annotationXML>
    <inkml:trace contextRef="#ctx0" brushRef="#br0">0 0 0,'122'74'62,"73"48"-46,25 73-16,0-48 16,49 48-16,-1 25 15,1-74-15,-98 25 16,49-49-16,-25 25 16,-24-25-16,24 0 15,-48 0 1,24 0-16,-49-48 15,25 48-15,-50-49 16,-24 0-16,1 1 16,-1-1-16,-24-24 15,-25 0-15,25-25 0,0 25 16,0 0-16,0-1 16,-25-23-16,1 24 0,-1 0 15,25-1-15,-25-23 16,1 24-1,-1-49-15,-24 24 16,24-24 0,-24 25-16,25-1 15,-1-24 1,1 24 0,-1-24-1</inkml:trace>
  </inkml:traceGroup>
</inkml:ink>
</file>

<file path=ppt/ink/ink2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7:14.603"/>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946C4E09-3BFB-4B94-AE17-D13C52D7285C}" emma:medium="tactile" emma:mode="ink">
          <msink:context xmlns:msink="http://schemas.microsoft.com/ink/2010/main" type="inkDrawing" rotatedBoundingBox="22154,11176 26327,7912 26430,8042 22256,11306" semanticType="callout" shapeName="Other"/>
        </emma:interpretation>
      </emma:emma>
    </inkml:annotationXML>
    <inkml:trace contextRef="#ctx0" brushRef="#br0">4128 0 0,'-74'98'141,"-121"48"-141,73 1 0,-25-25 15,50-24-15,-50 24 16,25 0-16,-25-24 16,1-1-16,48-23 15,-48 48-15,48-49 16,-49 25-16,25-1 15,25-23-15,-1 23 0,-24 1 16,24 24-16,-24-24 16,24 0-16,-24-25 0,24 25 15,1-1-15,-50-23 16,1 48-16,24-49 16,-25 25-16,25-25 15,0 0 1,24-24-16,25 24 15,0-24-15,24 0 16,-25 0-16,26-25 16,-1 25-16,24-24 15,1-25 1,24 24-16,-24-24 16,-1 0-16,25 49 109</inkml:trace>
  </inkml:traceGroup>
</inkml:ink>
</file>

<file path=ppt/ink/ink2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7:16.619"/>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718D5919-73BC-45FB-80A1-4C04376FFDA8}" emma:medium="tactile" emma:mode="ink">
          <msink:context xmlns:msink="http://schemas.microsoft.com/ink/2010/main" type="inkDrawing" rotatedBoundingBox="22815,7971 26634,10890 26583,10957 22764,8038" semanticType="callout" shapeName="Other"/>
        </emma:interpretation>
      </emma:emma>
    </inkml:annotationXML>
    <inkml:trace contextRef="#ctx0" brushRef="#br0">0 0 0,'98'98'78,"73"24"-63,24 0-15,-48-49 16,-25 25-16,24 0 0,-23-1 31,-26-24-31,25 25 16,-24 0-16,0-25 0,24 49 15,-24-48-15,-25-1 16,0 0-16,0-24 16,1 0-16,-50 0 0,49-1 15,1 1 1,-26 0-16,26 0 16,-25-25-16,-1 25 0,1 0 15,25-24-15,-50-1 16,25 0-16,0 1 15,0-1-15,-25 25 16,25-25-16,0 1 16,-25-1-16,0 1 15,25-1-15,-24-24 16,-25 25-16,49-1 0,-25-24 16,-24 24-16,49 25 15,-25-49-15,1 25 16,24 24-16,-1-25 15,1 0-15,-49 1 16,49-1-16,0 1 0,-25 24 16,1-25-16,-1-24 15,25 49-15,-49-25 16,24-24-16,25 25 16,-49-1-16,25-24 15,-1 24-15,1-24 16,-25 25-1,24-1 1,0-24-16,1 0 31,-1 0-15,1 25 0,-25-1-1,24-24-15,1 0 16,-25 25-16,0-1 15,24-24-15,-24 24 16,24-24-16,-24 25 16,0-1-16,25-24 15,-1 25-15,-24-50 78,0 1-62</inkml:trace>
  </inkml:traceGroup>
</inkml:ink>
</file>

<file path=ppt/ink/ink2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7:18.455"/>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971F323C-3111-4227-9CE2-6C61A222D2A2}" emma:medium="tactile" emma:mode="ink">
          <msink:context xmlns:msink="http://schemas.microsoft.com/ink/2010/main" type="inkDrawing" rotatedBoundingBox="18992,10743 21799,7712 21934,7836 19127,10868" semanticType="callout" shapeName="Other"/>
        </emma:interpretation>
      </emma:emma>
    </inkml:annotationXML>
    <inkml:trace contextRef="#ctx0" brushRef="#br0">2808 0 0,'-146'97'0,"-1"50"0,1-1 15,-50 99-15,25-74 0,25 24 16,24 0-16,-1-48 16,50-49-16,0-1 15,24 1 1,0-25-16,-24-24 16,24 24-16,-24-24 15,24-24-15,0 24 0,-24-1 16,24 1-16,-49 25 15,49-26-15,-24 1 16,24 0-16,1-25 16,-26 25-16,1 0 15,24 0-15,25 24 16,-25 1-16,0-50 0,0 49 16,0 1-1,0-26-15,25 1 16,24 0-16,-49-25 15,49 25-15,-24-49 16,-1 25-16,25-1 16,-24-24-1,24 25 1,-24-50 78</inkml:trace>
  </inkml:traceGroup>
</inkml:ink>
</file>

<file path=ppt/ink/ink2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7:20.095"/>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4075A277-17CC-4212-B563-1D74AD6976E5}" emma:medium="tactile" emma:mode="ink">
          <msink:context xmlns:msink="http://schemas.microsoft.com/ink/2010/main" type="inkDrawing" rotatedBoundingBox="18930,8200 22216,11043 22127,11146 18841,8303" semanticType="callout" shapeName="Other"/>
        </emma:interpretation>
      </emma:emma>
    </inkml:annotationXML>
    <inkml:trace contextRef="#ctx0" brushRef="#br0">0 0 0,'98'98'62,"49"24"-62,-1 0 16,-48-48-16,24 48 0,-49 0 15,49 0-15,-24-24 16,24 24-16,-49-25 0,1-23 16,23-1-16,-48-24 15,49 24-15,-49 0 16,24-24-16,0 0 16,-24 0-16,0-25 15,24 25 1,-24-24-16,0-1 15,-25 25-15,25-25 16,0 1-16,0-25 16,-49 24-16,24-24 15,1 24-15,-25 1 16,24-25-16,1 0 16,-25 24-16,24-24 0,-24 25 15,49-25-15,0 49 16,-25-1-1,25-23-15,-25 24 16,25-25 0,-24-24-16,-25 49 15,49-25 1,-25 1-16,0-1 16,1 1-16,-1-1 15,1 1-15,24 23 16,-25 1-16,25 0 15,-25-25-15,25 25 16,0-24-16,-25-1 16,1 25-16,24-49 0,-25 24 15,-24 25-15,49-49 0,-25 0 16,-24 25-16,49-1 16,-24 1-16,23-25 15,-23 24 1,-1 0-1,1 1 1,-1-25 0,-24-25 31</inkml:trace>
  </inkml:traceGroup>
</inkml:ink>
</file>

<file path=ppt/ink/ink2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7:21.416"/>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E27FFC7C-052B-4085-A095-70E4330AF91B}" emma:medium="tactile" emma:mode="ink">
          <msink:context xmlns:msink="http://schemas.microsoft.com/ink/2010/main" type="inkDrawing" rotatedBoundingBox="15103,10955 18195,7668 18285,7752 15193,11039" semanticType="callout" shapeName="Other"/>
        </emma:interpretation>
      </emma:emma>
    </inkml:annotationXML>
    <inkml:trace contextRef="#ctx0" brushRef="#br0">3029 0 0,'-122'195'78,"-25"1"-78,25-50 16,0 1-16,-25-25 0,1 73 15,24-48-15,-25-1 0,49-48 16,-24 49-16,0-25 16,-24 24-16,48-48 15,25-25-15,-1 1 16,-23 48-16,48-98 15,0 49 1,0-24-16,0 0 16,25-25-16,-1 1 15,1-1-15,-25 1 16,49 24-16,-24-49 16,-25 24-16,25 25 0,24-25 15,-49-24-15,24 49 16,25-24-16,-49-1 15,1 0-15,23 1 16,1-1-16,-1 1 16,-24 24-16,49-25 0,-24 0 15,-25 1-15,49-1 16,-24 1-16,-25-1 16,24 0-1,25 1-15,-24-25 16,0 24-16,24 1 15,-25-1 1,25 1 0,-24-1-1,-1 0-15,25 1 16,-24-1-16,24 1 0,-24-1 16,24 1-16,-25-25 15,1 24 1,-1-24 15</inkml:trace>
  </inkml:traceGroup>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14:40.428"/>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4C250485-5C16-4BDE-A1B1-65999632F197}" emma:medium="tactile" emma:mode="ink">
          <msink:context xmlns:msink="http://schemas.microsoft.com/ink/2010/main" type="inkDrawing" rotatedBoundingBox="21558,13961 23518,15427 23468,15494 21508,14028" semanticType="callout" shapeName="Other"/>
        </emma:interpretation>
      </emma:emma>
    </inkml:annotationXML>
    <inkml:trace contextRef="#ctx0" brushRef="#br0">0 0 0,'49'24'125,"24"1"-125,-48 24 16,48-25-16,-24 25 16,0 0-16,24 0 15,-49 0-15,50-1 16,-1-23-16,-24-1 15,-25 25-15,25 0 0,0-25 16,0 1-16,-25-1 16,-24 1-16,49-1 15,-25 0 1,25 1 0,-24-1-16,24 25 0,-1-49 15,1 25-15,-24 23 16,24-23-16,-1-1 15,1 25-15,0-24 16,0 23-16,0-23 16,0-1-16,-25 25 15,25-25-15,0 1 0,0-1 16,-49 25-16,48-24 16,-23-25-1,-1 48-15,1-23 16,-1-1-16,1-24 15,-1 25-15,0-1 16,1 1-16,-1-25 16,-24 24-1,25-24 1,-1 0-16,1 0 16,-25-49 62</inkml:trace>
  </inkml:traceGroup>
</inkml:ink>
</file>

<file path=ppt/ink/ink3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7:23.072"/>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4F6128C1-B7ED-477A-95C9-B0E0310A665D}" emma:medium="tactile" emma:mode="ink">
          <msink:context xmlns:msink="http://schemas.microsoft.com/ink/2010/main" type="inkDrawing" rotatedBoundingBox="15117,8083 17875,10445 17785,10550 15027,8188" semanticType="callout" shapeName="Other"/>
        </emma:interpretation>
      </emma:emma>
    </inkml:annotationXML>
    <inkml:trace contextRef="#ctx0" brushRef="#br0">0 0 0,'74'73'172,"23"50"-157,25-26-15,-48 1 16,-1 24-16,49-49 0,-97 1 16,48-1-16,0 0 0,-24-48 15,24 48-15,0 0 32,25-24-32,-25 24 0,1 1 15,23-26-15,-23 26 0,-1-1 16,-24-24-1,24 0-15,-24-25 16,0 0-16,-25 1 16,25 24-16,0-25 15,0 1-15,-25-1 16,25 25-16,0-25 16,0 1-16,-49-1 15,24 1-15,25-1 0,-25 25 16,1-25-16,-1 1 15,-24-1-15,25-24 16,-1 24-16,25 1 16,-49-1-16,24 1 15,1-25-15,-1 49 16,1-49 0,-1 48-16,0-48 15,1 25-15,-1-25 16,1 49-16,-1-49 15,1 0-15,-1 24 16,25 25-16,-25-25 16,1-24-1,-1 25-15,-24-1 16,25-24-16,-25 25 16,24-25-16,-24 24 15,24-24 1</inkml:trace>
  </inkml:traceGroup>
</inkml:ink>
</file>

<file path=ppt/ink/ink3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9:10.659"/>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98DE6AC6-DD30-46AA-AA48-63099E43A060}" emma:medium="tactile" emma:mode="ink">
          <msink:context xmlns:msink="http://schemas.microsoft.com/ink/2010/main" type="inkDrawing" rotatedBoundingBox="19620,14445 20913,15691 20832,15776 19538,14530" semanticType="callout" shapeName="Other"/>
        </emma:interpretation>
      </emma:emma>
    </inkml:annotationXML>
    <inkml:trace contextRef="#ctx0" brushRef="#br0">0 0 0,'49'49'234,"25"25"-234,-50-26 16,49 1-16,-24 0 15,0 0-15,-25-25 16,1 25-16,24-49 15,-25 25-15,0-1 16,1-24-16,-1 0 16,1 25-16,-1-1 15,1 25-15,-1-49 16,0 24-16,1 1 16,-1-25-16,1 24 15,-1 0-15,1-24 16,-1 25-16,0-25 0,1 24 15,-1 1-15,1-1 16,-1 1 15,0-1-31,1 0 16,-1 25-16,1-24 16,-1-1-16,1 25 15,-1 0-15,0-25 16,25 25-16,-24 0 15,-25-25-15,24 25 16,1-49 0,-25 25-1,24-25-15,-24 24 16,24 0-16,-24-48 62,0 0-62,0-25 16</inkml:trace>
  </inkml:traceGroup>
</inkml:ink>
</file>

<file path=ppt/ink/ink3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9:12.258"/>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48F206F6-3539-40D5-9153-7A972767BC79}" emma:medium="tactile" emma:mode="ink">
          <msink:context xmlns:msink="http://schemas.microsoft.com/ink/2010/main" type="inkDrawing" rotatedBoundingBox="19538,15728 20652,14504 20735,14580 19620,15803" semanticType="callout" shapeName="Other"/>
        </emma:interpretation>
      </emma:emma>
    </inkml:annotationXML>
    <inkml:trace contextRef="#ctx0" brushRef="#br0">0 1148 0,'24'0'188,"25"-25"-188,0-24 15,-24 25-15,-1 24 16,25-49-16,-25 25 16,1-1-16,-1 1 15,25-1-15,-49 1 16,24 0-16,25-1 15,-49 1-15,25-1 0,-1 25 16,0-24 0,-24-1-16,25-23 15,24-1-15,0 0 16,-25 0-16,25-24 16,0 24-16,-25 25 15,25-25 1,-49 24-16,49 1 15,-25-25 1,-24 25 0,25-1-16,-1 25 15,0 0 1,-24-24-16,0-1 16,0 1 62,49-1-63,0 1 1,-24 0 0,23-1-16,-48 1 15,25 24 1,-1 0-1,1 0 1</inkml:trace>
  </inkml:traceGroup>
</inkml:ink>
</file>

<file path=ppt/ink/ink3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9:13.822"/>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38738FDC-A25C-4613-B7BB-801C1FB44029}" emma:medium="tactile" emma:mode="ink">
          <msink:context xmlns:msink="http://schemas.microsoft.com/ink/2010/main" type="inkDrawing" rotatedBoundingBox="17283,14239 18656,15332 18542,15476 17169,14384" semanticType="callout" shapeName="Other"/>
        </emma:interpretation>
      </emma:emma>
    </inkml:annotationXML>
    <inkml:trace contextRef="#ctx0" brushRef="#br0">0 0 0,'73'0'218,"25"49"-218,-25-24 0,-24-1 16,0 25-16,24-25 16,-24 1-16,-25-1 15,25 1-15,0-1 16,-24 0-16,-1-24 16,25 25-16,-49-1 15,24-24 1,25 25-16,-49-1 15,24 1-15,25-1 16,-24 0-16,-25 1 16,49-1-16,-25 1 15,-24-1-15,49-24 0,-25 25 16,-24-1-16,0 0 16,25-24-16,-1 25 0,1 24 15,-1-25 1,0-24-1,-24 49-15,25-49 16,-1 0-16,1 24 16,-25 1-16,24-25 15,25 49 1,-49-25 0,24-24-16,1 24 15,-25 1 1,24-1-1,1-24-15,-1 0 16,0 0 0,1 0-16,-1 0 31</inkml:trace>
  </inkml:traceGroup>
</inkml:ink>
</file>

<file path=ppt/ink/ink3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9:15.270"/>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99556769-6E8C-4A6B-B20E-62799EB855D0}" emma:medium="tactile" emma:mode="ink">
          <msink:context xmlns:msink="http://schemas.microsoft.com/ink/2010/main" type="inkDrawing" rotatedBoundingBox="17874,15529 18832,14390 18878,14429 17919,15567" semanticType="callout" shapeName="Other"/>
        </emma:interpretation>
      </emma:emma>
    </inkml:annotationXML>
    <inkml:trace contextRef="#ctx0" brushRef="#br0">0 1123 0,'49'-49'281,"0"1"-266,-25-1-15,25 24 16,0-24-16,0 1 16,0-1-16,-49 24 15,24-24-15,25 1 0,0-1 16,0 24-16,-25-23 31,25-26-31,0 25 0,0 1 16,-25 23-16,-24 1 15,49-25-15,-25 24 16,1-23-16,-25 23 16,24 25-16,-24-24 15,25-1-15,-1 25 16,-24-24-16,24-1 16,-24 1-1,25 24-15,-25-24 16,24 24-16,1-25 15,-25 1-15,24 24 16,-24 49 93</inkml:trace>
  </inkml:traceGroup>
</inkml:ink>
</file>

<file path=ppt/ink/ink3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9:17.355"/>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E2BB7F0E-10EA-482F-94B2-FE3B2BF9DCC4}" emma:medium="tactile" emma:mode="ink">
          <msink:context xmlns:msink="http://schemas.microsoft.com/ink/2010/main" type="inkDrawing" rotatedBoundingBox="15441,14301 16582,15384 16526,15443 15385,14359" semanticType="callout" shapeName="Other"/>
        </emma:interpretation>
      </emma:emma>
    </inkml:annotationXML>
    <inkml:trace contextRef="#ctx0" brushRef="#br0">0 0 0,'24'0'204,"25"49"-204,25 0 15,-50-25-15,25 0 16,0 1-16,-25 24 15,25 0 1,0-1-16,0-48 16,-25 49-16,1-24 15,-1-1-15,0 1 16,25-1-16,-49 0 16,25 1-16,23-1 15,-48 1-15,25 24 16,24-49-16,-49 24 0,24-24 15,-24 24-15,0 1 16,25-25-16,-1 0 16,-24 24-16,24 1 15,1-25 1,-1 48 0,-24-23-1,25-25-15,-1 24 16,1 1-1,-25-1 1,24-24-16,0 25 16,-24-1-16,25-24 15,-1 24 1,1 1 0,-25-1-16,24-24 15,1 25 1,-25-1-1,24-24-15,0 0 16,-24-49 62,-24 49-78</inkml:trace>
  </inkml:traceGroup>
</inkml:ink>
</file>

<file path=ppt/ink/ink3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9:19.790"/>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1E093517-0E70-4B39-81CE-E08D33E4FD90}" emma:medium="tactile" emma:mode="ink">
          <msink:context xmlns:msink="http://schemas.microsoft.com/ink/2010/main" type="inkDrawing" rotatedBoundingBox="15414,15487 16581,14311 16668,14396 15500,15573" semanticType="callout" shapeName="Other"/>
        </emma:interpretation>
      </emma:emma>
    </inkml:annotationXML>
    <inkml:trace contextRef="#ctx0" brushRef="#br0">0 1181 0,'24'-25'297,"1"1"-297,-25 0 0,24 24 16,1 0-16,-25-25 15,0 1-15,24 24 16,0-25 0,1 25-16,-25-24 15,0-1 1,24 25-16,1-24 16,-1 0-1,1 24 1,-1-49-16,25 24 15,0 1-15,-25-1 16,-24 1-16,49 0 0,-25-1 16,1 1-1,-1-1 1,1 1 0,23-25-1,-23 25 1,-25-1-16,49 1 15,0-25 1,-25 0-16,0 25 16,25-25-16,-24 24 15,-1 1-15,1 0 16,-1 24 0,-24-25-16,24 25 0,-24-24 15,25-1 1,-1 25-16,-24-24 15,0-1 251,0 1-250,0 0 31,25-1-1,-1 25-30,-24-24-16,25-1 16,-1 1-16,0 24 15,-24-24 1,25 24 0,-1 0 15,1 97 94</inkml:trace>
  </inkml:traceGroup>
</inkml:ink>
</file>

<file path=ppt/ink/ink3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9:21.455"/>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FA96653F-1939-4C29-9D24-E3B6B5935508}" emma:medium="tactile" emma:mode="ink">
          <msink:context xmlns:msink="http://schemas.microsoft.com/ink/2010/main" type="inkDrawing" rotatedBoundingBox="13302,14483 14389,15449 14346,15497 13260,14531" shapeName="Other">
            <msink:destinationLink direction="with" ref="{2F780782-F367-4C65-B793-227946C1D9F2}"/>
          </msink:context>
        </emma:interpretation>
      </emma:emma>
    </inkml:annotationXML>
    <inkml:trace contextRef="#ctx0" brushRef="#br0">0 0 0,'25'24'250,"24"1"-219,-25-1-31,0 1 0,25 23 16,-24-48-16,-25 25 16,48-25-16,-23 24 15,24 1 1,-25-1-16,-24 1 15,49-1-15,-25 0 16,-24 1-16,49-25 0,-24 24 16,-25 1-16,49-1 15,-25-24-15,-24 49 16,49-25-16,-25 1 16,1-1-16,-1 1 15,1-1-15,-1 0 16,25 1-16,-49-1 15,24 1-15,25-1 16,-49 1-16,24-1 16,1 0-1,-1 1 1,1-1 0,-1 1-1,1-1 1,-1 1-1,0-1 1,1-24 0,-1 0-1,-24 24-15</inkml:trace>
  </inkml:traceGroup>
</inkml:ink>
</file>

<file path=ppt/ink/ink3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29:23.376"/>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2F780782-F367-4C65-B793-227946C1D9F2}" emma:medium="tactile" emma:mode="ink">
          <msink:context xmlns:msink="http://schemas.microsoft.com/ink/2010/main" type="inkDrawing" rotatedBoundingBox="13090,15557 14227,14303 14314,14382 13176,15635" semanticType="callout" shapeName="Other">
            <msink:sourceLink direction="with" ref="{FA96653F-1939-4C29-9D24-E3B6B5935508}"/>
          </msink:context>
        </emma:interpretation>
      </emma:emma>
    </inkml:annotationXML>
    <inkml:trace contextRef="#ctx0" brushRef="#br0">0 1221 0,'25'-25'281,"24"25"-281,-49-24 16,48-25-16,1 25 0,-24 24 16,24-49-16,-1 0 15,1 0-15,0 25 16,0-25-16,-49 24 15,24 25-15,25-49 16,-49 25-16,25 24 16,23-49-16,-23 25 15,-1-1 17,1 1-32,-1-25 0,1 49 15,-1-24-15,-24-1 16,24 25-16,-24-49 15,49 1-15,-24 23 16,-25 1-16,49-1 16,-49 1-16,24-1 31,-24 1-31,24 0 16,1 24-16,-1-25 15,-24 1 1,0-1 31,0 1-32,25-1 1,-1 25-16,-24-24 16,24 0-1,1 24 1,-1-25-16,-24 1 15,25-1 1,-1 25-16,-24-24 16,0 0 15,25 24-15</inkml:trace>
  </inkml:traceGroup>
</inkml:ink>
</file>

<file path=ppt/ink/ink3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42:29.075"/>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5EE267A9-BCE1-48A1-A866-6618BD47B79B}" emma:medium="tactile" emma:mode="ink">
          <msink:context xmlns:msink="http://schemas.microsoft.com/ink/2010/main" type="writingRegion" rotatedBoundingBox="30705,14455 323,14565 306,10058 30688,9948"/>
        </emma:interpretation>
      </emma:emma>
    </inkml:annotationXML>
    <inkml:traceGroup>
      <inkml:annotationXML>
        <emma:emma xmlns:emma="http://www.w3.org/2003/04/emma" version="1.0">
          <emma:interpretation id="{D18473E0-E3B7-4E43-AE08-61D129170A02}" emma:medium="tactile" emma:mode="ink">
            <msink:context xmlns:msink="http://schemas.microsoft.com/ink/2010/main" type="paragraph" rotatedBoundingBox="30705,14455 323,14565 306,10058 30688,9948" alignmentLevel="1"/>
          </emma:interpretation>
        </emma:emma>
      </inkml:annotationXML>
      <inkml:traceGroup>
        <inkml:annotationXML>
          <emma:emma xmlns:emma="http://www.w3.org/2003/04/emma" version="1.0">
            <emma:interpretation id="{BD9F5F6A-24A1-49C2-AC15-2115749F2799}" emma:medium="tactile" emma:mode="ink">
              <msink:context xmlns:msink="http://schemas.microsoft.com/ink/2010/main" type="line" rotatedBoundingBox="30705,14455 323,14565 306,10058 30688,9948"/>
            </emma:interpretation>
          </emma:emma>
        </inkml:annotationXML>
        <inkml:traceGroup>
          <inkml:annotationXML>
            <emma:emma xmlns:emma="http://www.w3.org/2003/04/emma" version="1.0">
              <emma:interpretation id="{93C7C2AA-CD38-4636-8767-A449EC444B12}" emma:medium="tactile" emma:mode="ink">
                <msink:context xmlns:msink="http://schemas.microsoft.com/ink/2010/main" type="inkWord" rotatedBoundingBox="30704,14223 25188,14243 25172,9968 30688,9948"/>
              </emma:interpretation>
            </emma:emma>
          </inkml:annotationXML>
          <inkml:trace contextRef="#ctx0" brushRef="#br0">27626-188 0,'-24'0'172,"-25"0"-156,24 0-16,-23 0 15,23-24 1,-24 24-16,25 0 16,-1 0-16,1 0 15,-25 0-15,25 0 16,-1 0-1,1 0 1,-1 0 0,-48 0-16,-24 0 15,23 0-15,25 0 0,-48 0 16,23 0-16,26 0 16,-1 0-16,0 0 15,24 0-15,1 0 16,0 0-16,-1 0 15,1 0-15,-1 0 16,1 0 31,0 0-47,-25 0 16,-25 0-16,26 0 15,-1 24-15,-25 1 16,1-25-16,49 24 15,-25-24-15,0 0 16,25 24-16,-25-24 16,24 0-16,1 0 31,0 0-31,-1 0 16,1 0 15,-1 0-31,25 25 15,-49-25-15,25 24 16,-25 1-16,25-25 0,-1 0 0,-24 24 31,1-24-31,23 25 0,1-1 16,-1-24-16,1 24 16,-1-24-1,1 0 1,24 25-16,0-1 15,-24 1 1,-1 24-16,1-49 16,24 24-16,-25 25 0,1-25 15,0 25-15,-1 0 16,1-25-16,24 25 16,0 0-16,-25-25 15,1 25 1,-1-24-16,25 24 31,-24-49-31,24 24 16,-24 25-16,-1-49 15,25 24-15,0 25 16,-24-49-16,24 25 16,0-1-16,0 0 15,0 1 1,0-1-16,0 1 0,0-1 15,0 1-15,0 23 16,0-23 0,0 24-1,0-1-15,0 1 16,0-24 0,0-1-1,0 25-15,0-25 16,0 1-1,0-1-15,0 1 16,0-1-16,0 1 16,0-1-16,0 0 0,0 1 15,0-1-15,0 1 16,0 24-16,0-1 0,0-23 16,0 24-16,24-1 15,1-48-15,-25 25 16,0-1-16,24 1 15,-24-1-15,0 1 16,0-1-16,0 0 16,0 1-16,0-1 15,0 1-15,0-1 32,0 1-17,0-1-15,0 0 16,0 1-1,0 24 1,0-25 0,0 25-1,0-25-15,0 25 16,0-24 0,0-1-16,0 25 15,0 0 1,0-25-16,0 25 0,0 0 15,0-25-15,0 1 16,0-1-16,0 1 16,0 23-16,24-23 15,-24 24-15,0 0 16,0-25 0,0 25-16,0-25 15,0 1 1,0 23-1,0-23 1,0-1 0,0 1-1,0-1-15,0 1 16,0-1-16,0 0 16,25 1-1,-25-1-15,24 1 16,-24-1-1,0 1-15,25-25 16,-1 24-16,-24 0 16,25 1-1,-25-1 1,24 25-16,0-49 16,-24 25-16,25 23 15,-25-23 1,24 24-16,1-49 0,-25 24 15,24 0-15,-24 1 16,24-25 0,1 24-16,-25 1 0,24-25 15,-24 24 1,25-24-16,-1 25 16,1-1-1,-25 0 1,48-24-16,-48 25 0,25-25 15,-1 24 1,-24 1-16,25-25 16,-1 0-16,1 24 15,-1-24-15,0 25 16,1-25-16,-1 24 31,1-24-31,-1 0 16,1 0-16,-1 24 0,0-24 15,25 25-15,-24-25 16,23 0-16,-23 0 16,-1 0-16,25 0 15,-24 0-15,23 0 16,1 0-16,0 0 16,-24 0-16,23 0 15,1 0-15,-24 0 16,24 0-16,-1 0 15,1 0-15,24-25 0,-24 1 16,0 24-16,24-24 31,-24 24-31,-24 0 0,24-25 16,-1 1-16,-23 24 16,24 0-16,-25-25 15,-24 1-15,49 24 16,0 0-16,-25-25 15,1 25-15,-1-24 0,0 24 16,25 0-16,-24 0 16,-1 0-16,1-24 15,-1 24-15,25 0 16,-25 0-16,25 0 16,0 0-1,-25-25-15,25 25 16,-24 0-16,24-24 15,-25 24-15,0 0 16,25 0-16,0 0 0,-25 0 16,25 0-16,0 0 15,0 0 1,-25 0 0,25 0-16,-24 0 31,-1 0-31,1 0 15,-1 0-15,0 0 0,1 0 0,-1 0 16,1 0-16,-1 0 16,1 0-16,-1 0 15,25 0-15,-25 0 16,25 0 0,0 0-1,-25 0-15,1 0 16,24 0-16,-25 0 15,25 0-15,0 0 16,-25 0-16,25 0 16,-25 0-16,25 0 15,0 0-15,-24 0 16,23 0-16,-23 0 16,-1 0-16,25 0 15,-25 0-15,1 0 16,-1 0-16,1 0 15,24 0 1,-1 0 0,1 0-1,0 0 1,0 0-16,-25 0 16,25 0-16,0 0 15,-24 0 1,-1 0-16,0 0 15,1 0-15,-1 0 0,1 0 16,-1 0-16,0 0 16,1 0-16,-1 0 0,25 0 15,-24 0 1,23 0 0,-23 0-16,24 0 31,-25 0-31,1 0 31,-1 0-31,0 0 31,1-25-15,-1 25-16,-24-24 16,25 24-16,-25-25 15,0 1-15,24 24 16,-24-24-16,25-1 15,-1 1-15,0-25 16,-24 0-16,49 25 16,-24-25-16,-1 24 15,0-23-15,-24-1 16,0 24-16,25-24 16,-1 25-16,-24-25 15,0 25 1,0-1-1,0 1 1,0-1 0,0 1-1,0 0 1,0-1-16,0-24 16,0 25-16,0-25 0,0 25 15,0-1-15,0-24 16,0 25-16,0 0 15,0-25-15,0 24 16,0-24-16,-24 1 16,24 23-1,-25-24-15,25 25 16,0-1-16,0 1 16,0 0-16,-24-1 0,0 1 15,24-1-15,0 1 16,0 0-16,-25-1 15,25 1-15,0-25 16,-24 49-16,-1-49 16,25 25-16,0-1 15,0 1-15,0-1 0,0 1 0,0-1 16,0 1-16,0 0 31,0-1-31,0 1 16,-24-1-16,24 1 0,-24-1 15,-1 1-15,25 0 16,0-1-16,-24 1 16,24-1-16,0 1 15,0 0-15,-25-1 16,1 1-16,24-1 0,0 1 16,0-1-16,0-23 15,-25 23-15,25-24 16,0 0-16,0 25 15,0 0-15,0-1 16,0 1-16,-24-1 0,24 1 16,0-1-16,0 1 0,-24 0 15,24-1-15,0 1 16,0-25 0,0 25-16,0-1 15,0 1 1,0-1-1,0 1 17,0-1-32,0 1 31,0 0-31,0-1 16,-25 1-16,25-25 15,0 24-15,0-23 0,0 23 16,0-24-16,-24 25 0,24-1 15,0 1-15,0 0 16,0-1 0,0 1-1,-25-1-15,25-23 16,-24-1 0,24 24-1,-25 1-15,25-1 16,-24 1-16,24 0 15,0-1-15,0 1 16,0-1 0,0 1-16,-24 24 0,24-25 15,-25 1-15,1 24 16,24-49-16,-25 49 16,25-24-16,-24 24 15,24-25 1,-25 1-16,1 24 15,0-25-15,24 1 16,-25 0 0,1 24-16,24-25 31,-25 25-15,1 0-16,0 0 15,-1 0-15,1 0 16,-1 0-16,-24 0 15,1 0-15,-1 0 16,-25 0-16,50 0 16,0 0-16,-1 0 15,1 0-15,-1 0 16,1 0 0,-1 0-1,-23 0 1,23 25-16,-24-25 15,1 0-15,23 0 16,-24 24-16,0-24 16,25 0-16,-25 0 0,25 0 15,-25 0 1,24 0 0,1 0-1,0 0-15,-1 0 31,-24 24-31,49 1 16,-24-25-16,-1 0 0,-23 0 31,-1 0-31,24 0 32,1 0-32,0 0 31,-1 0-31,1 0 31,-25 0 0,24 0-15,-23 0-16,-1 0 16,24 0-16,-24 0 15,25 0-15,0 0 0,-25 0 16,0 0-1,24 0-15,1 0 32,0 0-17,-1 0 1,-24 0 31,25 0-32,-25 0-15,25 0 16,-1 0 0,1 0-16,-1 0 15,1 0 1</inkml:trace>
        </inkml:traceGroup>
        <inkml:traceGroup>
          <inkml:annotationXML>
            <emma:emma xmlns:emma="http://www.w3.org/2003/04/emma" version="1.0">
              <emma:interpretation id="{9DD3455F-6EFE-435B-8A3A-F5BBBFC5E779}" emma:medium="tactile" emma:mode="ink">
                <msink:context xmlns:msink="http://schemas.microsoft.com/ink/2010/main" type="inkWord" rotatedBoundingBox="23449,12951 16831,12975 16821,10124 23439,10100"/>
              </emma:interpretation>
            </emma:emma>
          </inkml:annotationXML>
          <inkml:trace contextRef="#ctx0" brushRef="#br0" timeOffset="-6450.9289">20592-66 0,'-146'0'62,"24"25"-46,-25-1-16,49 1 16,25-25-16,0 24 15,0 0-15,-1-24 16,25 0-16,1 0 0,-26 0 15,25 0-15,-24 25 16,0-25-16,24 0 16,-24 24-16,-25-24 15,25 25-15,24-25 0,-49 0 16,25 0-16,24 0 16,-48 0-1,48 0-15,0 0 16,-24 0-16,24 24 15,24-24-15,-24 0 16,1 0-16,23 0 16,-24 0-16,25 0 15,-25 0-15,0 0 16,25 0-16,-25 0 16,25 0-1,-1 0-15,1 0 16,-1 0-16,1 0 15,-1 0-15,1 0 0,0 0 16,-1 0-16,1 0 16,-1 0-16,1 0 0,-1 0 15,1 0-15,0 0 16,-1 0-16,1 0 31,-1 0-15,1 0 31,-25 25-47,25-25 15,-25 0-15,0 0 16,25 0-16,-50 24 16,50-24-16,-25 24 0,0-24 15,25 0-15,-1 0 16,1 0-16,-1 0 0,1 0 31,0 0-31,-1 0 63,-24 0-48,25 25-15,-25-25 16,0 24-16,49 1 15,-49-25-15,25 24 16,0-24-16,-1 0 16,1 0-16,-1 0 31,25 25 31,0-1-62,-24-24 16,24 24-16,0 1 16,-49 24-16,25-1 15,-1 1-15,25 25 0,-49-1 16,49-49-16,-24 50 16,-1-26-16,25-23 15,0 24-15,-24 24 0,24-49 16,0 25-16,0 0 15,0 0-15,0 0 16,0-25-16,0 49 16,0-24-16,0-24 15,0 24-15,0-25 16,0 25-16,0 0 0,0-25 16,24 25-16,1 0 15,-25 0-15,0-25 16,0 25-16,0-25 15,0 25-15,24-24 0,-24-1 16,25 0-16,-25 1 16,0 24-16,24 0 15,-24-25-15,25 0 16,-1 25-16,-24-24 16,0-1-1,24 25-15,1-25 16,-1 25-1,1-24 1,24 23-16,-1-23 16,1 24-16,24 0 15,-48-25-15,73 25 16,-25-25-16,0 1 0,25 24 16,-25-49-16,0 24 15,1 0-15,23-24 16,1 25-16,-49-25 15,49 0-15,24 0 16,-25 0-16,25 0 16,1 0-1,-1 0-15,24 0 16,-24-25-16,0 1 16,-24 24-16,0-24 15,-25-1-15,-24 25 16,24 0-16,1 0 0,-50-24 15,49-1-15,0 25 16,-48 0-16,48 0 0,0-24 16,-48 24-16,48-25 15,-24 25-15,24-24 16,-48 24-16,24 0 16,-25 0-16,25-24 15,0 24-15,-25 0 16,25-25-16,0 25 0,-25 0 15,25 0-15,-25 0 16,25 0-16,-24 0 16,-1 0-16,1-24 15,23 24-15,-23-25 16,24 25-16,-25 0 31,25 0-31,-25 0 0,25 0 16,0 0-16,0 0 15,-25 0-15,25 0 16,0 0-16,-25 0 16,25 0-16,0 0 15,0 0 1,0 0-16,-25 0 16,25 0-16,-24 0 15,23 0-15,1 0 16,0 0-16,0 0 0,0 0 15,0-24-15,-1 24 16,26 0-16,-25 0 16,-1 0-16,1 0 15,-24 0-15,24 0 16,-25 0-16,25 0 16,0 0-1,-25 0-15,25 0 0,-25 0 16,1 0-16,24 0 15,-1 0 1,-23 0-16,24 0 16,0 0-16,-25 0 15,0 0-15,1 0 16,-1 0-16,25 0 0,-24 0 16,23 0-1,-23 0 1,24 0-16,-25 0 15,0 0-15,1 0 16,-1 0-16,1 0 16,-1 0-16,1 0 15,-1 0-15,0 0 32,1-25-32,-1 25 15,1 0 1,-1 0-1,-24-24 1,0 0 0,0-1-1,0 1-15,25-1 32,-25 1-32,24 0 15,0-1-15,-24-24 16,0 0-16,25 49 15,-25-24-15,24-25 16,1 49-16,-25-24 16,0-1-16,0 1 15,0-1 1,0 1 0,0 0-1,0-1 1,0 1-1,0-25-15,0 24 32,0 1-32,0 0 15,0-1-15,0 1 16,-25-1-16,25-23 16,-24-1-16,-1 24 15,25 1-15,0-25 16,-24 49-16,24-24 15,0-25-15,-24 49 0,-1-49 16,25 0-16,0 25 16,-24-25-16,24 24 15,-25 1-15,1-25 16,24 25-16,-25 24 16,25-49-16,0 24 15,-24-23 1,24 23-1,-24-24 1,24 25-16,-25 24 0,25-49 16,0 25-16,0-1 15,0 1 1,0-1 0,0 1-1,-24 24 1,24-25-16,0 1 0,0 0 15,-25 24 1,25-25 0,0 1-16,0-1 31,0 1-15,-24-1-16,-1 1 31,1 24-31,24-24 0,-24 24 15,24-25 1,-25 1-16,1 24 16,24-25-16,-25 25 15,-23-24 1,48 0-16,-25 24 0,1 0 16,24-25-16,-25 25 15,1-24 1,-1-1-16,-23 1 15,23 24 1,1-25-16,24 1 16,-25 24-16,1-24 15,-1 24 17,1 0-32,0 0 15,-1 0-15,1 0 16,-1 0-16,1 0 0,-1 0 15,1 0-15,-25 0 16,25 0-16,-1 0 0,1 0 16,0 0-16,-1 0 15,1 0 1,-1 0 0,-24 0-1,25 0-15,-25 0 16,0 0-16,25 0 15,-1 0-15,1 0 16,0 0-16,-1 0 16,1 0-16,-1 0 15,1 0 1,-1 0-16,1 0 16,0 0 15,-1 0-16,-24 0 1,1 0 0,23 0-1,-24 0-15,25 0 16,-25 0 0,25 0-16,-25 0 15,24 0 1,1 0 15,-1 0-31,1 0 0,0 0 16,-1 0-16,1 0 15,-25 0 1,24 0-16,1-25 16,0 25-16,-1 0 15,1-24-15,-1 24 16,1 0-16,0 0 31,-1 0-15,1 0-1,-1 0-15,25-25 16,-49 25-16,25 0 16,-25 0-16,25 0 15,-25 0 1,49-24-16,-25 24 15,-23 0-15,23 0 16,1 0 0,-1 0 15,1 0-31,-1 0 0,1 0 16,0 0-1,-1 0-15,1 0 16,-1 0-16,1-25 15,0 25-15,-1 0 16,1 0-16,-1 0 16,1 0-16,-1 0 78</inkml:trace>
        </inkml:traceGroup>
        <inkml:traceGroup>
          <inkml:annotationXML>
            <emma:emma xmlns:emma="http://www.w3.org/2003/04/emma" version="1.0">
              <emma:interpretation id="{1D307D8C-904D-4454-98CF-245E74C0FAF0}" emma:medium="tactile" emma:mode="ink">
                <msink:context xmlns:msink="http://schemas.microsoft.com/ink/2010/main" type="inkWord" rotatedBoundingBox="15470,14006 10240,14024 10226,10047 15455,10028"/>
              </emma:interpretation>
            </emma:emma>
          </inkml:annotationXML>
          <inkml:trace contextRef="#ctx0" brushRef="#br0" timeOffset="-12270.4894">13070-139 0,'-49'0'78,"0"0"-78,0 0 0,-24 0 15,-73 24-15,23-24 16,75 0-16,-26 0 16,26 0-16,23 0 15,-24 0 1,-24 25-16,-25-1 15,1-24-15,23 0 0,25 0 16,-48 0-16,48 0 16,0 0-16,-24 0 15,0 0-15,24 0 16,0 0-16,-24 0 16,48 0-16,-24 0 15,0 0-15,1 0 16,-1 0-1,-24 0-15,24 0 16,0 0-16,24 0 16,-23 0-16,-1 0 15,24 0-15,-24 0 0,25 0 16,0 0 0,-1 0-16,1 0 15,-1 0 32,-24 0-16,-24 0-15,49 25-16,-1-25 16,-23 0-16,48 24 15,0 1-15,-25-25 16,-24 48-16,25-48 15,-1 25-15,1-25 0,0 24 16,24 1-16,-25-25 16,1 24-16,24 1 31,0-1 0,-25 0-31,1 25 16,-1-49-16,25 25 15,-24 24 1,-25-25-16,25 0 16,24 1-16,-49-1 15,49 1-15,-25-1 16,25 0 0,0 1-1,0-1-15,0 1 16,-24-25-1,24 49-15,-24-49 16,24 48-16,-25-23 16,1 48-16,24-24 15,0 0-15,0 24 16,0-24-16,0-25 16,0 25-16,0 24 0,0-24 15,0 0-15,0-24 16,0 23-16,0 1 15,0-24-15,0-1 16,0 1-16,0-1 0,0 0 16,0 1-16,0-1 15,0 25 1,0-24 0,0 23-16,0-23 15,24 24 1,-24-25-16,25 0 15,-25 1-15,0-1 16,24 25-16,0 0 16,-24-25-16,0 1 0,25-1 15,-25 1-15,0-1 16,0 25 0,0-25-1,0 1 345,0-1-360,0 1 15,0-1-15,0 1 16,0-1-16,0 0 15,0 1-15,0-1 16,0 25-16,0-25 31,0 25-31,0 0 16,0-24 0,0-1-16,0 0 15,0 25 1,0-24-16,0 24 15,0-25 1,24 25-16,-24-25 16,25 25-1,-25-24-15,0 23 16,0-23-16,0-1 16,24 1-16,-24-1 15,0 0-15,0 1 16,0-1-1,0 1 1,25-1-16,-1-24 16,-24 25-16,24 23 15,-24-23 1,25-25-16,-1 24 16,-24 1-1,25-1-15,-25 1 0,24-25 16,1 24-16,-1 0 15,0-24-15,1 25 0,-1-1 16,1 1-16,-1-25 16,1 24-16,-1 1 15,-24-1-15,49-24 16,-25 0-16,-24 24 0,49-24 16,-25 25-16,25-25 15,-24 24 1,-25 1-16,49-25 15,-25 24-15,25-24 16,-49 24 0,24 1-1,25-25-15,-24 24 16,23-24-16,-23 25 16,24-1-16,0-24 15,-25 25-15,25-25 16,0 0-16,-25 24 15,25-24-15,-25 0 16,25 0-16,24 0 0,-48 0 16,48 0-16,-24 0 15,-25 0 1,50 0-16,-50 0 16,49 0-16,-24 0 0,0-24 15,-25 24-15,25 0 16,-24-25-16,24 1 15,-1 24 1,-23 0 0,24 0-16,-25 0 15,25 0 1,-25 0-16,25-25 0,-24 25 16,-1 0-16,25 0 15,-25 0-15,25 0 16,0 0-16,-25-24 15,25-1-15,0 25 16,-24 0-16,23-24 16,1 24-16,-24 0 0,-1-24 15,1 24-15,23 0 0,1 0 16,-24 0 0,24 0-16,-1 0 15,-23 0-15,-1 0 16,1 0-16,-1 0 15,0 0-15,1 0 16,-1 0-16,25 0 16,0 0-16,-25 0 15,25-25-15,-24 25 0,48 0 16,0 0-16,-48 0 16,24 0-16,24 0 15,-49 0-15,25 0 16,-25 0-16,25 0 15,-24 0-15,-1 0 0,1 0 32,-1 0-32,0 0 15,1 0 1,-1-24 296,-24-1-312,25 25 16,-1 0-16,-24-24 16,49-25-16,0 25 15,-25 24 1,25-49-16,0 24 16,0 1-16,-25-25 0,25 0 15,0 25-15,0-1 16,-25 1-16,25-25 15,-25 25-15,1 24 0,-25-25 16,24 1-16,1 24 16,-25-25-1,24 1 1,1 24 0,-1-49-16,-24 25 15,24-25 1,1 25-16,-1-1 15,1-24-15,-25 25 16,24-1-16,1-23 16,-25 23-16,24 1 15,0-1-15,-24 1 0,0-1 16,25-23-16,-25-1 16,24 24-16,1-24 15,-25 1-15,24 23 16,-24 1-16,0-25 15,24 49-15,-24-24 16,0-25-16,0 24 16,0 1-1,0-1 17,0 1-32,25 24 15,-25-24-15,24-25 16,-24 24-1,0 1 1,0-1-16,0 1 31,0 0-15,0-1-16,0 1 16,0-1-16,0 1 15,0-1-15,0 1 16,0-25-16,0 0 15,0 1 1,0-1 0,0 0-1,0 24-15,0-23 16,0 23-16,0-24 0,0 0 16,0 25-16,0 0 15,0-1-15,0 1 16,0-25-16,0 24 15,0-23 1,0 23-16,0-24 16,0 25-1,0 0 1,0-1 15,0 1-31,0-1 31,0 1-15,0-1-16,0 1 16,0 0-1,0-1-15,0 1 32,0-1-17,0 1 1,-24-1-16,24 1 15,-25 24 1,1 0-16,24-24 16,0-1-16,-24 25 15,24-24 1,-25-25 0,1 49-1,24-25-15,-25-23 0,1 23 16,0-24-1,-1 25 1,25-25-16,-49 25 16,25 24-16,-1-25 15,25 1-15,-24 24 0,24-25 16,-24 1-16,24 0 16,-25 24-16,1-25 15,-1 25 1,25-24-16,-24 24 15,-1-25 1,25 1 0,-48 24-1,23-25-15,1 25 16,-25 0-16,24 0 16,-23 0-16,23-24 15,1 24-15,-25 0 16,25 0-16,-25 0 15,49-24-15,-25 24 16,1 0-16,-1 0 16,1 0-16,-25 0 15,25 0-15,-25 0 16,24 0-16,-23 0 16,-1 0-16,24 0 15,1 0-15,-1 0 16,1 0-1,0 0 1,-25 0 15,24 0-15,1 0 0,0 0-16,-1 0 15,1 0 1,-1 0-16,1 0 15,-1 0 32,1 0-31,0 0 46,-50 0-46,1 24 0,49-24-16,-1 0 15,1 0-15,-1 0 16,-24 0-16,25 0 0,-25 0 16,25 0-16,-1 0 31,1 0-31,0 0 15,-1 0 267,1 0-267,-1 0 1,1 0-16,-1 0 0,1 0 31,24-24-31,-24 24 141,-1 0-63,1 0-62,-1 0-16,-24-25 15,1 25 1,23 0-1,-24 0-15,25 0 32,-1 0-17,1 0-15</inkml:trace>
        </inkml:traceGroup>
        <inkml:traceGroup>
          <inkml:annotationXML>
            <emma:emma xmlns:emma="http://www.w3.org/2003/04/emma" version="1.0">
              <emma:interpretation id="{A9C54C1B-052A-4965-9CAE-C3D54EC22963}" emma:medium="tactile" emma:mode="ink">
                <msink:context xmlns:msink="http://schemas.microsoft.com/ink/2010/main" type="inkWord" rotatedBoundingBox="9243,14533 323,14565 307,10191 9227,10159"/>
              </emma:interpretation>
            </emma:emma>
          </inkml:annotationXML>
          <inkml:trace contextRef="#ctx0" brushRef="#br0" timeOffset="-24270.9447">1860 56 0,'-74'0'110,"26"0"-95,-50 0-15,25 0 16,24 0-16,0 0 15,25 0-15,-25 0 16,0 0 0,24 0-16,1 0 15,0 0-15,-1 0 16,1 0-16,-1 0 16,1 0-1,-1 0-15,1 0 47,0 0-31,-1 0-1,1 0-15,-1 0 16,1 25-16,0-25 16,-1 0-1,1 0 1,24 24-1,-49-24-15,24 25 16,1-1 15,0-24-31,24 25 0,-25-25 16,1 48-16,-1 1 16,-24 0-16,25-24 0,24 23 15,-49 1-15,25 0 16,-1-25-16,-24 25 15,25 25-15,0-26 16,-1 1-16,1 0 16,-1 0-16,1-49 15,0 49-15,24-25 0,-25 1 16,25-1-16,-24 1 16,-1-1-16,25 0 15,0 1-15,-24-1 16,-1 1-16,25-1 0,-24 0 15,0 1-15,24-1 16,-25 1 0,25-1-16,0 1 15,-24-1-15,-1 0 16,25 1-16,-24 24 16,-1 0-16,25-25 15,0 25-15,-24 0 16,24-25-16,0 49 15,0-24-15,0 0 0,0 24 16,0-24-16,0 24 16,0-24-16,0 25 15,0-26 1,0 1-16,0 0 16,0 0-16,0 0 15,0-25-15,0 25 16,0 0-16,0-25 0,0 1 15,0-1-15,0 1 16,0 23-16,0-23 16,0 24-16,24 0 15,1-1-15,-25 1 16,24 25-16,1-1 16,24-24-16,-25 24 0,0 0 15,25 25-15,-24-25 16,-25-24-16,49 49 15,-1-49-15,1 48 16,-24-48-16,-1-25 16,25 25-16,-25 0 15,-24 0-15,49-25 16,-24 1-16,-1-1 0,0 1 16,1-1-16,-1 1 15,1 23-15,24-48 16,-1 25-16,-48 24 15,25-25-15,24-24 0,0 49 16,-25-25-16,25 1 16,0-1-1,-25 1-15,0-25 16,50 0 312,-25 24-328,24-24 16,25 0-16,-50 24 0,50 1 15,-25-25-15,25 0 16,-49 0-16,24 0 0,0 24 16,-24-24-16,0 0 15,0 0-15,-25 0 16,50 0-16,-50 0 15,25 0-15,0 0 0,-25 0 16,25 0-16,-25 0 31,25 0-31,0 0 16,-24 0-16,-1 0 0,25 0 16,-25 0-16,25 0 15,-24 0-15,-1 0 16,0 0-16,1 0 15,24 0-15,-25 0 16,25 0-16,-25 0 16,25 0-1,-24-24-15,23-1 16,-23 25 0,24-24-1,-25 24-15,25-24 16,-25-1-1,25 1-15,-24 24 16,-25-25 0,49 25-16,-49-24 0,0 0 15,24 24-15,0-25 16,1 25 0,-25-24-1,24 24 1,-24-25-16,25 1 15,-25-1 1,24 25 0,1-24-1,-25 0-15,24-1 16,-24 1-16,0-1 0,24 25 16,1-24-16,-1-1 15,-24 1-15,25 0 16,-1 24-16,-24-25 15,24 1 1,-24-1 0,0 1-1,0-1 17,0 1-17,25 0 1,-1 24-16,-24-25 15,0 1-15,25 24 16,-1-25-16,-24 1 16,0 0-16,25 24 15,-1 0-15,-24-25 16,0 1-16,0-1 16,0 1-1,24-1 1,1 1-1,-1 24-15,-24-24 16,0-1-16,0 1 16,0-1-16,0 1 15,0-1-15,0 1 16,25 0-16,-25-1 16,0 1-1,0-1-15,0-24 16,0 25-16,24 0 15,-24-1-15,25-24 16,-25 25-16,0-25 16,0 0-16,0 25 15,0-25-15,24 25 16,-24-25-16,0 0 0,0 24 16,0-23-16,0-1 15,24 49-15,1-49 16,-25 24-16,0 1 15,24 0-15,-24-1 16,0 1-16,0-1 16,0 1-1,0 0 1,0-1-16,0 1 31,0-1-31,25 25 0,-1-24 16,-24-25-16,0 25 15,0-25 1,0 0 0,0 24-16,0-23 15,0-1-15,0 24 16,0 1-16,0-1 16,0-23-16,0-1 15,0 24-15,0-23 0,0 23 16,0-24-16,0 0 15,0 25 1,0-25-16,0 25 31,0-1-15,0-24 0,0 25-16,0-25 15,0 25-15,0-1 16,0 1-1,0-1-15,0 1 16,0 0-16,0-1 16,-24 25-16,24-24 15,-25-1 1,25 1 0,0 0-1,-24 24-15,24-25 16,-25 1-1,25-1 1,0 1 0,0-1-1,-24 25-15,0-24 16,24 0 0,-25 24-16,1 0 15,24-25-15,-25 1 16,1-1-16,-1 25 15,1-24 1,-25-1-16,25 25 16,-25-24-16,49 0 15,-25-1-15,-23 25 16,23-24 0,-24-1-16,49 1 15,-24-1-15,-25 1 16,49 0-1,-24-1-15,-25 1 16,24-1-16,25 1 16,-48 0-16,23-1 15,1 25-15,-1-24 16,-24 24-16,49-25 16,-24 1-16,-25 24 15,49-25-15,-24 25 0,-1 0 16,1-24-16,-1 0 15,1 24-15,0-25 16,-1 25-16,1 0 16,-1-24-16,1-1 15,0 25-15,-1-24 16,1 24 0,-25-25-1,49 1-15,-25 24 16,1-24-1,0 24-15,-1 0 16,1 0 0,-1 0-1,1 0-15,-1 0 16,1 0 0,0 0-16,-25 0 15,24 0-15,1 0 16,-1 0-16,1 0 15,0 0-15,-1 0 16,1 0-16,-1 0 16,1 0-1,0 0 1,-1 0 0,1 0 30,-1 0-30,1 0-16,-1 0 16,1 0-1,0 24 1,24 0-16,-25-24 0,1 0 16,-1 0-16,1 0 15,-1 0 1,1 0 93,-25 0-109,25 25 16,-25-25-16,0 0 15,25 24-15,-1 1 16,1-25-16,-1 0 0,1 0 16,0 0-16,-1 0 15,1 0 1,-1 0 0</inkml:trace>
          <inkml:trace contextRef="#ctx0" brushRef="#br0" timeOffset="-19369.7794">7941 81 0,'-49'0'94,"-24"0"-78,24 0-16,0 0 15,-24 0-15,49 0 0,-50 0 16,1 0-16,24 0 16,-24 0-16,0 0 15,24 0-15,-24 0 16,-1 0-16,50 0 15,-25 0-15,0 0 0,25 0 16,-25 0-16,24 0 16,-23 0-16,-1 0 15,24 0-15,-23 0 16,23 0-16,-24 0 16,25 0-1,-1 0 1,1 0-16,0 0 31,-1 0-15,-48 0 15,0 0-15,24 0-16,0 0 15,0 0-15,-49 0 16,1 24-16,72-24 0,-24 0 15,1 0-15,23 0 16,1 0-16,-1 0 0,1 0 16,-1 0-1,1 0 17,0 0-17,-1 25 1,-73-1-1,50 25-15,-1-49 16,24 24-16,1-24 16,0 0-16,-25 25 15,0-1-15,24-24 0,1 0 16,0 0 0,-1 0-16,1 0 15,24 25 79,-25-1-78,-24 1-1,25 23-15,0-23 16,-1 24-16,-24-1 15,0 1-15,1 25 0,23-26 16,1 1-16,-1 0 16,25 0-16,-24-25 15,24 1-15,0-1 16,-24 1-16,24-1 16,0 49-16,0-24 15,0 0-15,0 0 16,0 24-1,0-24-15,0 0 16,0-25-16,0 25 16,0 0-16,0-25 15,0 25-15,0-24 16,0-1-16,0 1 0,0-1 16,0 0-16,0 25 15,0-24-15,0 23 16,0-23-16,0 24 0,24 0 15,-24-25-15,24 25 16,1 0-16,-25-25 16,0 25-16,24 0 15,-24-25 1,25 25-16,-1 0 0,-24-25 16,24 25-16,1 0 15,-25-25-15,24 25 16,-24 0-16,0-24 15,25-1-15,-1 25 16,25-25 0,-49 25-16,24-24 15,25-25-15,-24 48 0,-25-23 16,49-1-16,-25 1 16,-24-1-16,49 1 15,0 23-15,-25-23 16,25-25-16,24 24 15,0 1-15,-48-25 16,48 24-16,0 0 0,-48-24 16,48 25-16,0-1 15,-48-24-15,48 0 16,0 25-16,-48-25 16,24 0-16,-1 0 15,-23 0 1,48 0-16,-48 0 15,23 0-15,26 0 0,-50 0 0,49 0 16,1 0-16,-50 0 16,49 0-16,1 0 15,-50 0-15,49 0 16,1 0-16,-1 0 0,0 0 16,0 0-16,-24 0 15,25 0 1,-26 0-16,-23-25 15,24 1-15,-1 24 16,-23 0-16,24-25 16,0 1-16,-25 24 15,0 0-15,1 0 16,-1-24-16,1 24 16,-1 0-16,1 0 0,-1 0 15,0 0-15,1 0 16,-1 0-16,1-25 15,-1 1-15,1 24 16,-1 0-16,0 0 16,25-25-16,-24 25 15,23-24-15,1 0 0,-24 24 16,-1 0-16,1 0 16,-1-25-16,0 25 31,1 0-31,-1 0 0,-24-24 31,25 24-31,-1 0 16,1 0-1,-1 0 1,0-25 15,1 25-31,-25-24 16,24-1-1,25 1-15,-24 0 0,-25-1 16,24 1 0,0 24-16,-24-25 15,25 25 1,-25-24-16,24-1 16,1 1 15,-1 24-31,-24-24 15,0-1-15,24-24 16,-24 0 0,25 25-16,-1 24 15,-24-49 1,25 49-16,-25-24 0,0-1 31,0 1-31,0 0 31,0-1-15,0 1 0,24 24-16,1-25 0,-25 1 15,24-25 1,-24 25-16,24 24 16,-24-25-16,0 1 15,0-1 1,0 1-1,0-1 1,0 1 0,0-25-1,0 25 1,0-25 0,0 24-1,0-23-15,0 23 16,0 1-1,0-25 1,0 25-16,0-25 16,0 0-16,0 24 15,0-23-15,0 23 16,0-24-16,0 25 16,0-25-1,0 25-15,0-25 16,0 0-1,0 24 1,0 1 0,0 0-16,0-1 0,0 1 15,0-25 1,0 25 0,0-1-1,0 1 1,0-1-1,-24 1 1,24-1 0,-24 25-1,-1-24-15,25 0 16,-24-1 0,24 1-16,-25 24 15,1-25-15,-1 1 31,1-1-31,0 25 16,-1-24 0,1 24-1,24-24-15,-25-1 16,1 25-16,0 0 16,-1-24-16,1 24 15,24-25-15,-25 25 16,1 0-16,-1-24 15,25-1-15,-24 25 0,24-24 16,-49 24-16,25-24 16,24-1-16,-49 25 15,49-24-15,-25 24 16,1 0-16,0 0 16,-1-25-16,25 1 15,-24 0 1,-1 24-1,1 0 32,-1 0 0,1-25-47,24 1 0,-24 24 16,-1 0-16,25-25 15,-24 1 1,-1-1-16,1 25 16,0-24 62,-1 24-78,1 0 15,-25-24 1,24 24 0,-23 0-16,23 0 15,1 0 1,-1 0 46,1 0-15,-1 0-15,1 0-17,0 0-15,-1 0 16,1 0-1,-1 0-15,1 0 16</inkml:trace>
        </inkml:traceGroup>
      </inkml:traceGroup>
    </inkml:traceGroup>
  </inkml:traceGroup>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14:43.268"/>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F67E9641-8DEE-4535-807B-AAF4EF6C9346}" emma:medium="tactile" emma:mode="ink">
          <msink:context xmlns:msink="http://schemas.microsoft.com/ink/2010/main" type="inkDrawing" rotatedBoundingBox="19253,16225 21016,14470 21079,14533 19316,16289" semanticType="callout" shapeName="Other"/>
        </emma:interpretation>
      </emma:emma>
    </inkml:annotationXML>
    <inkml:trace contextRef="#ctx0" brushRef="#br0">1762 0 0,'-73'49'125,"-1"73"-125,-48-24 16,49 24-16,0-49 15,-1-24-15,1 24 16,24 0-16,0-24 16,-24 25-16,24-1 15,0-49 1,1 50-16,-1-26 16,0 26-16,-24-25 15,24-1-15,0 1 16,0 0-16,25 0 15,-25 0-15,0-25 16,0 1-16,25 23 16,-25-23-16,0-1 0,25 25 0,-25-24 31,24 23-31,1-48 16,-1 0-16,25 25 15,-48-25-15,48 24 16,0 1-16,-25-25 15,1 24 1,-1-24-16,25 25 0</inkml:trace>
  </inkml:traceGroup>
</inkml:ink>
</file>

<file path=ppt/ink/ink4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42:04.804"/>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00FF6FB5-1613-4B08-8D1A-6E0568A21736}" emma:medium="tactile" emma:mode="ink">
          <msink:context xmlns:msink="http://schemas.microsoft.com/ink/2010/main" type="inkDrawing" rotatedBoundingBox="3575,9261 5428,13643 1352,15366 -500,10984" rotationAngle="612479332" semanticType="enclosure"/>
        </emma:interpretation>
      </emma:emma>
    </inkml:annotationXML>
    <inkml:trace contextRef="#ctx0" brushRef="#br0">1860 56 0,'-74'0'110,"26"0"-95,-50 0-15,25 0 16,24 0-16,0 0 15,25 0-15,-25 0 16,0 0 0,24 0-16,1 0 15,0 0-15,-1 0 16,1 0-16,-1 0 16,1 0-1,-1 0-15,1 0 47,0 0-31,-1 0-1,1 0-15,-1 0 16,1 25-16,0-25 16,-1 0-1,1 0 1,24 24-1,-49-24-15,24 25 16,1-1 15,0-24-31,24 25 0,-25-25 16,1 48-16,-1 1 16,-24 0-16,25-24 0,24 23 15,-49 1-15,25 0 16,-1-25-16,-24 25 15,25 25-15,0-26 16,-1 1-16,1 0 16,-1 0-16,1-49 15,0 49-15,24-25 0,-25 1 16,25-1-16,-24 1 16,-1-1-16,25 0 15,0 1-15,-24-1 16,-1 1-16,25-1 0,-24 0 15,0 1-15,24-1 16,-25 1 0,25-1-16,0 1 15,-24-1-15,-1 0 16,25 1-16,-24 24 16,-1 0-16,25-25 15,0 25-15,-24 0 16,24-25-16,0 49 15,0-24-15,0 0 0,0 24 16,0-24-16,0 24 16,0-24-16,0 25 15,0-26 1,0 1-16,0 0 16,0 0-16,0 0 15,0-25-15,0 25 16,0 0-16,0-25 0,0 1 15,0-1-15,0 1 16,0 23-16,0-23 16,0 24-16,24 0 15,1-1-15,-25 1 16,24 25-16,1-1 16,24-24-16,-25 24 0,0 0 15,25 25-15,-24-25 16,-25-24-16,49 49 15,-1-49-15,1 48 16,-24-48-16,-1-25 16,25 25-16,-25 0 15,-24 0-15,49-25 16,-24 1-16,-1-1 0,0 1 16,1-1-16,-1 1 15,1 23-15,24-48 16,-1 25-16,-48 24 15,25-25-15,24-24 0,0 49 16,-25-25-16,25 1 16,0-1-1,-25 1-15,0-25 16,50 0 312,-25 24-328,24-24 16,25 0-16,-50 24 0,50 1 15,-25-25-15,25 0 16,-49 0-16,24 0 0,0 24 16,-24-24-16,0 0 15,0 0-15,-25 0 16,50 0-16,-50 0 15,25 0-15,0 0 0,-25 0 16,25 0-16,-25 0 31,25 0-31,0 0 16,-24 0-16,-1 0 0,25 0 16,-25 0-16,25 0 15,-24 0-15,-1 0 16,0 0-16,1 0 15,24 0-15,-25 0 16,25 0-16,-25 0 16,25 0-1,-24-24-15,23-1 16,-23 25 0,24-24-1,-25 24-15,25-24 16,-25-1-1,25 1-15,-24 24 16,-25-25 0,49 25-16,-49-24 0,0 0 15,24 24-15,0-25 16,1 25 0,-25-24-1,24 24 1,-24-25-16,25 1 15,-25-1 1,24 25 0,1-24-1,-25 0-15,24-1 16,-24 1-16,0-1 0,24 25 16,1-24-16,-1-1 15,-24 1-15,25 0 16,-1 24-16,-24-25 15,24 1 1,-24-1 0,0 1-1,0-1 17,0 1-17,25 0 1,-1 24-16,-24-25 15,0 1-15,25 24 16,-1-25-16,-24 1 16,0 0-16,25 24 15,-1 0-15,-24-25 16,0 1-16,0-1 16,0 1-1,24-1 1,1 1-1,-1 24-15,-24-24 16,0-1-16,0 1 16,0-1-16,0 1 15,0-1-15,0 1 16,25 0-16,-25-1 16,0 1-1,0-1-15,0-24 16,0 25-16,24 0 15,-24-1-15,25-24 16,-25 25-16,0-25 16,0 0-16,0 25 15,0-25-15,24 25 16,-24-25-16,0 0 0,0 24 16,0-23-16,0-1 15,24 49-15,1-49 16,-25 24-16,0 1 15,24 0-15,-24-1 16,0 1-16,0-1 16,0 1-1,0 0 1,0-1-16,0 1 31,0-1-31,25 25 0,-1-24 16,-24-25-16,0 25 15,0-25 1,0 0 0,0 24-16,0-23 15,0-1-15,0 24 16,0 1-16,0-1 16,0-23-16,0-1 15,0 24-15,0-23 0,0 23 16,0-24-16,0 0 15,0 25 1,0-25-16,0 25 31,0-1-15,0-24 0,0 25-16,0-25 15,0 25-15,0-1 16,0 1-1,0-1-15,0 1 16,0 0-16,0-1 16,-24 25-16,24-24 15,-25-1 1,25 1 0,0 0-1,-24 24-15,24-25 16,-25 1-1,25-1 1,0 1 0,0-1-1,-24 25-15,0-24 16,24 0 0,-25 24-16,1 0 15,24-25-15,-25 1 16,1-1-16,-1 25 15,1-24 1,-25-1-16,25 25 16,-25-24-16,49 0 15,-25-1-15,-23 25 16,23-24 0,-24-1-16,49 1 15,-24-1-15,-25 1 16,49 0-1,-24-1-15,-25 1 16,24-1-16,25 1 16,-48 0-16,23-1 15,1 25-15,-1-24 16,-24 24-16,49-25 16,-24 1-16,-25 24 15,49-25-15,-24 25 0,-1 0 16,1-24-16,-1 0 15,1 24-15,0-25 16,-1 25-16,1 0 16,-1-24-16,1-1 15,0 25-15,-1-24 16,1 24 0,-25-25-1,49 1-15,-25 24 16,1-24-1,0 24-15,-1 0 16,1 0 0,-1 0-1,1 0-15,-1 0 16,1 0 0,0 0-16,-25 0 15,24 0-15,1 0 16,-1 0-16,1 0 15,0 0-15,-1 0 16,1 0-16,-1 0 16,1 0-1,0 0 1,-1 0 0,1 0 30,-1 0-30,1 0-16,-1 0 16,1 0-1,0 24 1,24 0-16,-25-24 0,1 0 16,-1 0-16,1 0 15,-1 0 1,1 0 93,-25 0-109,25 25 16,-25-25-16,0 0 15,25 24-15,-1 1 16,1-25-16,-1 0 0,1 0 16,0 0-16,-1 0 15,1 0 1,-1 0 0</inkml:trace>
  </inkml:traceGroup>
</inkml:ink>
</file>

<file path=ppt/ink/ink4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42:09.705"/>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6FB57AC5-A51A-4757-BA38-FB96F8DC5695}" emma:medium="tactile" emma:mode="ink">
          <msink:context xmlns:msink="http://schemas.microsoft.com/ink/2010/main" type="inkDrawing" rotatedBoundingBox="5120,10130 9310,10301 9183,13423 4992,13252" hotPoints="8663,11914 6723,13854 4783,11914 6723,9974" semanticType="enclosure" shapeName="Circle"/>
        </emma:interpretation>
      </emma:emma>
    </inkml:annotationXML>
    <inkml:trace contextRef="#ctx0" brushRef="#br0">7941 81 0,'-49'0'94,"-24"0"-78,24 0-16,0 0 15,-24 0-15,49 0 0,-50 0 16,1 0-16,24 0 16,-24 0-16,0 0 15,24 0-15,-24 0 16,-1 0-16,50 0 15,-25 0-15,0 0 0,25 0 16,-25 0-16,24 0 16,-23 0-16,-1 0 15,24 0-15,-23 0 16,23 0-16,-24 0 16,25 0-1,-1 0 1,1 0-16,0 0 31,-1 0-15,-48 0 15,0 0-15,24 0-16,0 0 15,0 0-15,-49 0 16,1 24-16,72-24 0,-24 0 15,1 0-15,23 0 16,1 0-16,-1 0 0,1 0 16,-1 0-1,1 0 17,0 0-17,-1 25 1,-73-1-1,50 25-15,-1-49 16,24 24-16,1-24 16,0 0-16,-25 25 15,0-1-15,24-24 0,1 0 16,0 0 0,-1 0-16,1 0 15,24 25 79,-25-1-78,-24 1-1,25 23-15,0-23 16,-1 24-16,-24-1 15,0 1-15,1 25 0,23-26 16,1 1-16,-1 0 16,25 0-16,-24-25 15,24 1-15,0-1 16,-24 1-16,24-1 16,0 49-16,0-24 15,0 0-15,0 0 16,0 24-1,0-24-15,0 0 16,0-25-16,0 25 16,0 0-16,0-25 15,0 25-15,0-24 16,0-1-16,0 1 0,0-1 16,0 0-16,0 25 15,0-24-15,0 23 16,0-23-16,0 24 0,24 0 15,-24-25-15,24 25 16,1 0-16,-25-25 16,0 25-16,24 0 15,-24-25 1,25 25-16,-1 0 0,-24-25 16,24 25-16,1 0 15,-25-25-15,24 25 16,-24 0-16,0-24 15,25-1-15,-1 25 16,25-25 0,-49 25-16,24-24 15,25-25-15,-24 48 0,-25-23 16,49-1-16,-25 1 16,-24-1-16,49 1 15,0 23-15,-25-23 16,25-25-16,24 24 15,0 1-15,-48-25 16,48 24-16,0 0 0,-48-24 16,48 25-16,0-1 15,-48-24-15,48 0 16,0 25-16,-48-25 16,24 0-16,-1 0 15,-23 0 1,48 0-16,-48 0 15,23 0-15,26 0 0,-50 0 0,49 0 16,1 0-16,-50 0 16,49 0-16,1 0 15,-50 0-15,49 0 16,1 0-16,-1 0 0,0 0 16,0 0-16,-24 0 15,25 0 1,-26 0-16,-23-25 15,24 1-15,-1 24 16,-23 0-16,24-25 16,0 1-16,-25 24 15,0 0-15,1 0 16,-1-24-16,1 24 16,-1 0-16,1 0 0,-1 0 15,0 0-15,1 0 16,-1 0-16,1-25 15,-1 1-15,1 24 16,-1 0-16,0 0 16,25-25-16,-24 25 15,23-24-15,1 0 0,-24 24 16,-1 0-16,1 0 16,-1-25-16,0 25 31,1 0-31,-1 0 0,-24-24 31,25 24-31,-1 0 16,1 0-1,-1 0 1,0-25 15,1 25-31,-25-24 16,24-1-1,25 1-15,-24 0 0,-25-1 16,24 1 0,0 24-16,-24-25 15,25 25 1,-25-24-16,24-1 16,1 1 15,-1 24-31,-24-24 15,0-1-15,24-24 16,-24 0 0,25 25-16,-1 24 15,-24-49 1,25 49-16,-25-24 0,0-1 31,0 1-31,0 0 31,0-1-15,0 1 0,24 24-16,1-25 0,-25 1 15,24-25 1,-24 25-16,24 24 16,-24-25-16,0 1 15,0-1 1,0 1-1,0-1 1,0 1 0,0-25-1,0 25 1,0-25 0,0 24-1,0-23-15,0 23 16,0 1-1,0-25 1,0 25-16,0-25 16,0 0-16,0 24 15,0-23-15,0 23 16,0-24-16,0 25 16,0-25-1,0 25-15,0-25 16,0 0-1,0 24 1,0 1 0,0 0-16,0-1 0,0 1 15,0-25 1,0 25 0,0-1-1,0 1 1,0-1-1,-24 1 1,24-1 0,-24 25-1,-1-24-15,25 0 16,-24-1 0,24 1-16,-25 24 15,1-25-15,-1 1 31,1-1-31,0 25 16,-1-24 0,1 24-1,24-24-15,-25-1 16,1 25-16,0 0 16,-1-24-16,1 24 15,24-25-15,-25 25 16,1 0-16,-1-24 15,25-1-15,-24 25 0,24-24 16,-49 24-16,25-24 16,24-1-16,-49 25 15,49-24-15,-25 24 16,1 0-16,0 0 16,-1-25-16,25 1 15,-24 0 1,-1 24-1,1 0 32,-1 0 0,1-25-47,24 1 0,-24 24 16,-1 0-16,25-25 15,-24 1 1,-1-1-16,1 25 16,0-24 62,-1 24-78,1 0 15,-25-24 1,24 24 0,-23 0-16,23 0 15,1 0 1,-1 0 46,1 0-15,-1 0-15,1 0-17,0 0-15,-1 0 16,1 0-1,-1 0-15,1 0 16</inkml:trace>
  </inkml:traceGroup>
</inkml:ink>
</file>

<file path=ppt/ink/ink4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42:22.624"/>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16D74C39-EAF2-46DE-B141-43F8EE53EF70}" emma:medium="tactile" emma:mode="ink">
          <msink:context xmlns:msink="http://schemas.microsoft.com/ink/2010/main" type="inkDrawing" rotatedBoundingBox="16896,9894 23552,10254 23391,13253 16734,12894" hotPoints="22994,9870 23373,12324 17604,13216 17225,10762" semanticType="enclosure" shapeName="Rectangle"/>
        </emma:interpretation>
      </emma:emma>
    </inkml:annotationXML>
    <inkml:trace contextRef="#ctx0" brushRef="#br0">20592-66 0,'-146'0'62,"24"25"-46,-25-1-16,49 1 16,25-25-16,0 24 15,0 0-15,-1-24 16,25 0-16,1 0 0,-26 0 15,25 0-15,-24 25 16,0-25-16,24 0 16,-24 24-16,-25-24 15,25 25-15,24-25 0,-49 0 16,25 0-16,24 0 16,-48 0-1,48 0-15,0 0 16,-24 0-16,24 24 15,24-24-15,-24 0 16,1 0-16,23 0 16,-24 0-16,25 0 15,-25 0-15,0 0 16,25 0-16,-25 0 16,25 0-1,-1 0-15,1 0 16,-1 0-16,1 0 15,-1 0-15,1 0 0,0 0 16,-1 0-16,1 0 16,-1 0-16,1 0 0,-1 0 15,1 0-15,0 0 16,-1 0-16,1 0 31,-1 0-15,1 0 31,-25 25-47,25-25 15,-25 0-15,0 0 16,25 0-16,-50 24 16,50-24-16,-25 24 0,0-24 15,25 0-15,-1 0 16,1 0-16,-1 0 0,1 0 31,0 0-31,-1 0 63,-24 0-48,25 25-15,-25-25 16,0 24-16,49 1 15,-49-25-15,25 24 16,0-24-16,-1 0 16,1 0-16,-1 0 31,25 25 31,0-1-62,-24-24 16,24 24-16,0 1 16,-49 24-16,25-1 15,-1 1-15,25 25 0,-49-1 16,49-49-16,-24 50 16,-1-26-16,25-23 15,0 24-15,-24 24 0,24-49 16,0 25-16,0 0 15,0 0-15,0 0 16,0-25-16,0 49 16,0-24-16,0-24 15,0 24-15,0-25 16,0 25-16,0 0 0,0-25 16,24 25-16,1 0 15,-25 0-15,0-25 16,0 25-16,0-25 15,0 25-15,24-24 0,-24-1 16,25 0-16,-25 1 16,0 24-16,24 0 15,-24-25-15,25 0 16,-1 25-16,-24-24 16,0-1-1,24 25-15,1-25 16,-1 25-1,1-24 1,24 23-16,-1-23 16,1 24-16,24 0 15,-48-25-15,73 25 16,-25-25-16,0 1 0,25 24 16,-25-49-16,0 24 15,1 0-15,23-24 16,1 25-16,-49-25 15,49 0-15,24 0 16,-25 0-16,25 0 16,1 0-1,-1 0-15,24 0 16,-24-25-16,0 1 16,-24 24-16,0-24 15,-25-1-15,-24 25 16,24 0-16,1 0 0,-50-24 15,49-1-15,0 25 16,-48 0-16,48 0 0,0-24 16,-48 24-16,48-25 15,-24 25-15,24-24 16,-48 24-16,24 0 16,-25 0-16,25-24 15,0 24-15,-25 0 16,25-25-16,0 25 0,-25 0 15,25 0-15,-25 0 16,25 0-16,-24 0 16,-1 0-16,1-24 15,23 24-15,-23-25 16,24 25-16,-25 0 31,25 0-31,-25 0 0,25 0 16,0 0-16,0 0 15,-25 0-15,25 0 16,0 0-16,-25 0 16,25 0-16,0 0 15,0 0 1,0 0-16,-25 0 16,25 0-16,-24 0 15,23 0-15,1 0 16,0 0-16,0 0 0,0 0 15,0-24-15,-1 24 16,26 0-16,-25 0 16,-1 0-16,1 0 15,-24 0-15,24 0 16,-25 0-16,25 0 16,0 0-1,-25 0-15,25 0 0,-25 0 16,1 0-16,24 0 15,-1 0 1,-23 0-16,24 0 16,0 0-16,-25 0 15,0 0-15,1 0 16,-1 0-16,25 0 0,-24 0 16,23 0-1,-23 0 1,24 0-16,-25 0 15,0 0-15,1 0 16,-1 0-16,1 0 16,-1 0-16,1 0 15,-1 0-15,0 0 32,1-25-32,-1 25 15,1 0 1,-1 0-1,-24-24 1,0 0 0,0-1-1,0 1-15,25-1 32,-25 1-32,24 0 15,0-1-15,-24-24 16,0 0-16,25 49 15,-25-24-15,24-25 16,1 49-16,-25-24 16,0-1-16,0 1 15,0-1 1,0 1 0,0 0-1,0-1 1,0 1-1,0-25-15,0 24 32,0 1-32,0 0 15,0-1-15,0 1 16,-25-1-16,25-23 16,-24-1-16,-1 24 15,25 1-15,0-25 16,-24 49-16,24-24 15,0-25-15,-24 49 0,-1-49 16,25 0-16,0 25 16,-24-25-16,24 24 15,-25 1-15,1-25 16,24 25-16,-25 24 16,25-49-16,0 24 15,-24-23 1,24 23-1,-24-24 1,24 25-16,-25 24 0,25-49 16,0 25-16,0-1 15,0 1 1,0-1 0,0 1-1,-24 24 1,24-25-16,0 1 0,0 0 15,-25 24 1,25-25 0,0 1-16,0-1 31,0 1-15,-24-1-16,-1 1 31,1 24-31,24-24 0,-24 24 15,24-25 1,-25 1-16,1 24 16,24-25-16,-25 25 15,-23-24 1,48 0-16,-25 24 0,1 0 16,24-25-16,-25 25 15,1-24 1,-1-1-16,-23 1 15,23 24 1,1-25-16,24 1 16,-25 24-16,1-24 15,-1 24 17,1 0-32,0 0 15,-1 0-15,1 0 16,-1 0-16,1 0 0,-1 0 15,1 0-15,-25 0 16,25 0-16,-1 0 0,1 0 16,0 0-16,-1 0 15,1 0 1,-1 0 0,-24 0-1,25 0-15,-25 0 16,0 0-16,25 0 15,-1 0-15,1 0 16,0 0-16,-1 0 16,1 0-16,-1 0 15,1 0 1,-1 0-16,1 0 16,0 0 15,-1 0-16,-24 0 1,1 0 0,23 0-1,-24 0-15,25 0 16,-25 0 0,25 0-16,-25 0 15,24 0 1,1 0 15,-1 0-31,1 0 0,0 0 16,-1 0-16,1 0 15,-25 0 1,24 0-16,1-25 16,0 25-16,-1 0 15,1-24-15,-1 24 16,1 0-16,0 0 31,-1 0-15,1 0-1,-1 0-15,25-25 16,-49 25-16,25 0 16,-25 0-16,25 0 15,-25 0 1,49-24-16,-25 24 15,-23 0-15,23 0 16,1 0 0,-1 0 15,1 0-31,-1 0 0,1 0 16,0 0-1,-1 0-15,1 0 16,-1 0-16,1-25 15,0 25-15,-1 0 16,1 0-16,-1 0 16,1 0-16,-1 0 78</inkml:trace>
  </inkml:traceGroup>
</inkml:ink>
</file>

<file path=ppt/ink/ink4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42:29.075"/>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0470E216-64C7-4BD5-B282-21188DE46A07}" emma:medium="tactile" emma:mode="ink">
          <msink:context xmlns:msink="http://schemas.microsoft.com/ink/2010/main" type="inkDrawing" rotatedBoundingBox="25083,10036 30543,9755 30763,14032 25303,14313" hotPoints="30317,9806 30661,14427 26041,14770 25697,10150" semanticType="enclosure" shapeName="Square"/>
        </emma:interpretation>
      </emma:emma>
    </inkml:annotationXML>
    <inkml:trace contextRef="#ctx0" brushRef="#br0">27626-188 0,'-24'0'172,"-25"0"-156,24 0-16,-23 0 15,23-24 1,-24 24-16,25 0 16,-1 0-16,1 0 15,-25 0-15,25 0 16,-1 0-1,1 0 1,-1 0 0,-48 0-16,-24 0 15,23 0-15,25 0 0,-48 0 16,23 0-16,26 0 16,-1 0-16,0 0 15,24 0-15,1 0 16,0 0-16,-1 0 15,1 0-15,-1 0 16,1 0 31,0 0-47,-25 0 16,-25 0-16,26 0 15,-1 24-15,-25 1 16,1-25-16,49 24 15,-25-24-15,0 0 16,25 24-16,-25-24 16,24 0-16,1 0 31,0 0-31,-1 0 16,1 0 15,-1 0-31,25 25 15,-49-25-15,25 24 16,-25 1-16,25-25 0,-1 0 0,-24 24 31,1-24-31,23 25 0,1-1 16,-1-24-16,1 24 16,-1-24-1,1 0 1,24 25-16,0-1 15,-24 1 1,-1 24-16,1-49 16,24 24-16,-25 25 0,1-25 15,0 25-15,-1 0 16,1-25-16,24 25 16,0 0-16,-25-25 15,1 25 1,-1-24-16,25 24 31,-24-49-31,24 24 16,-24 25-16,-1-49 15,25 24-15,0 25 16,-24-49-16,24 25 16,0-1-16,0 0 15,0 1 1,0-1-16,0 1 0,0-1 15,0 1-15,0 23 16,0-23 0,0 24-1,0-1-15,0 1 16,0-24 0,0-1-1,0 25-15,0-25 16,0 1-1,0-1-15,0 1 16,0-1-16,0 1 16,0-1-16,0 0 0,0 1 15,0-1-15,0 1 16,0 24-16,0-1 0,0-23 16,0 24-16,24-1 15,1-48-15,-25 25 16,0-1-16,24 1 15,-24-1-15,0 1 16,0-1-16,0 0 16,0 1-16,0-1 15,0 1-15,0-1 32,0 1-17,0-1-15,0 0 16,0 1-1,0 24 1,0-25 0,0 25-1,0-25-15,0 25 16,0-24 0,0-1-16,0 25 15,0 0 1,0-25-16,0 25 0,0 0 15,0-25-15,0 1 16,0-1-16,0 1 16,0 23-16,24-23 15,-24 24-15,0 0 16,0-25 0,0 25-16,0-25 15,0 1 1,0 23-1,0-23 1,0-1 0,0 1-1,0-1-15,0 1 16,0-1-16,0 0 16,25 1-1,-25-1-15,24 1 16,-24-1-1,0 1-15,25-25 16,-1 24-16,-24 0 16,25 1-1,-25-1 1,24 25-16,0-49 16,-24 25-16,25 23 15,-25-23 1,24 24-16,1-49 0,-25 24 15,24 0-15,-24 1 16,24-25 0,1 24-16,-25 1 0,24-25 15,-24 24 1,25-24-16,-1 25 16,1-1-1,-25 0 1,48-24-16,-48 25 0,25-25 15,-1 24 1,-24 1-16,25-25 16,-1 0-16,1 24 15,-1-24-15,0 25 16,1-25-16,-1 24 31,1-24-31,-1 0 16,1 0-16,-1 24 0,0-24 15,25 25-15,-24-25 16,23 0-16,-23 0 16,-1 0-16,25 0 15,-24 0-15,23 0 16,1 0-16,0 0 16,-24 0-16,23 0 15,1 0-15,-24 0 16,24 0-16,-1 0 15,1 0-15,24-25 0,-24 1 16,0 24-16,24-24 31,-24 24-31,-24 0 0,24-25 16,-1 1-16,-23 24 16,24 0-16,-25-25 15,-24 1-15,49 24 16,0 0-16,-25-25 15,1 25-15,-1-24 0,0 24 16,25 0-16,-24 0 16,-1 0-16,1-24 15,-1 24-15,25 0 16,-25 0-16,25 0 16,0 0-1,-25-25-15,25 25 16,-24 0-16,24-24 15,-25 24-15,0 0 16,25 0-16,0 0 0,-25 0 16,25 0-16,0 0 15,0 0 1,-25 0 0,25 0-16,-24 0 31,-1 0-31,1 0 15,-1 0-15,0 0 0,1 0 0,-1 0 16,1 0-16,-1 0 16,1 0-16,-1 0 15,25 0-15,-25 0 16,25 0 0,0 0-1,-25 0-15,1 0 16,24 0-16,-25 0 15,25 0-15,0 0 16,-25 0-16,25 0 16,-25 0-16,25 0 15,0 0-15,-24 0 16,23 0-16,-23 0 16,-1 0-16,25 0 15,-25 0-15,1 0 16,-1 0-16,1 0 15,24 0 1,-1 0 0,1 0-1,0 0 1,0 0-16,-25 0 16,25 0-16,0 0 15,-24 0 1,-1 0-16,0 0 15,1 0-15,-1 0 0,1 0 16,-1 0-16,0 0 16,1 0-16,-1 0 0,25 0 15,-24 0 1,23 0 0,-23 0-16,24 0 31,-25 0-31,1 0 31,-1 0-31,0 0 31,1-25-15,-1 25-16,-24-24 16,25 24-16,-25-25 15,0 1-15,24 24 16,-24-24-16,25-1 15,-1 1-15,0-25 16,-24 0-16,49 25 16,-24-25-16,-1 24 15,0-23-15,-24-1 16,0 24-16,25-24 16,-1 25-16,-24-25 15,0 25 1,0-1-1,0 1 1,0-1 0,0 1-1,0 0 1,0-1-16,0-24 16,0 25-16,0-25 0,0 25 15,0-1-15,0-24 16,0 25-16,0 0 15,0-25-15,0 24 16,0-24-16,-24 1 16,24 23-1,-25-24-15,25 25 16,0-1-16,0 1 16,0 0-16,-24-1 0,0 1 15,24-1-15,0 1 16,0 0-16,-25-1 15,25 1-15,0-25 16,-24 49-16,-1-49 16,25 25-16,0-1 15,0 1-15,0-1 0,0 1 0,0-1 16,0 1-16,0 0 31,0-1-31,0 1 16,-24-1-16,24 1 0,-24-1 15,-1 1-15,25 0 16,0-1-16,-24 1 16,24-1-16,0 1 15,0 0-15,-25-1 16,1 1-16,24-1 0,0 1 16,0-1-16,0-23 15,-25 23-15,25-24 16,0 0-16,0 25 15,0 0-15,0-1 16,0 1-16,-24-1 0,24 1 16,0-1-16,0 1 0,-24 0 15,24-1-15,0 1 16,0-25 0,0 25-16,0-1 15,0 1 1,0-1-1,0 1 17,0-1-32,0 1 31,0 0-31,0-1 16,-25 1-16,25-25 15,0 24-15,0-23 0,0 23 16,0-24-16,-24 25 0,24-1 15,0 1-15,0 0 16,0-1 0,0 1-1,-25-1-15,25-23 16,-24-1 0,24 24-1,-25 1-15,25-1 16,-24 1-16,24 0 15,0-1-15,0 1 16,0-1 0,0 1-16,-24 24 0,24-25 15,-25 1-15,1 24 16,24-49-16,-25 49 16,25-24-16,-24 24 15,24-25 1,-25 1-16,1 24 15,0-25-15,24 1 16,-25 0 0,1 24-16,24-25 31,-25 25-15,1 0-16,0 0 15,-1 0-15,1 0 16,-1 0-16,-24 0 15,1 0-15,-1 0 16,-25 0-16,50 0 16,0 0-16,-1 0 15,1 0-15,-1 0 16,1 0 0,-1 0-1,-23 0 1,23 25-16,-24-25 15,1 0-15,23 0 16,-24 24-16,0-24 16,25 0-16,-25 0 0,25 0 15,-25 0 1,24 0 0,1 0-1,0 0-15,-1 0 31,-24 24-31,49 1 16,-24-25-16,-1 0 0,-23 0 31,-1 0-31,24 0 32,1 0-32,0 0 31,-1 0-31,1 0 31,-25 0 0,24 0-15,-23 0-16,-1 0 16,24 0-16,-24 0 15,25 0-15,0 0 0,-25 0 16,0 0-1,24 0-15,1 0 32,0 0-17,-1 0 1,-24 0 31,25 0-32,-25 0-15,25 0 16,-1 0 0,1 0-16,-1 0 15,1 0 1</inkml:trace>
  </inkml:traceGroup>
</inkml:ink>
</file>

<file path=ppt/ink/ink4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42:16.805"/>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652FC346-5188-4C10-8AA9-F281E8ABCD88}" emma:medium="tactile" emma:mode="ink">
          <msink:context xmlns:msink="http://schemas.microsoft.com/ink/2010/main" type="inkDrawing" rotatedBoundingBox="9934,10261 15227,9424 15879,13554 10587,14390" hotPoints="15386,12019 12814,14591 10242,12019 12814,9448" semanticType="enclosure" shapeName="Circle">
            <msink:destinationLink direction="with" ref="{215F2FC9-4907-4D22-9C55-5E8F15DFC8BF}"/>
          </msink:context>
        </emma:interpretation>
      </emma:emma>
    </inkml:annotationXML>
    <inkml:trace contextRef="#ctx0" brushRef="#br0">13070-139 0,'-49'0'78,"0"0"-78,0 0 0,-24 0 15,-73 24-15,23-24 16,75 0-16,-26 0 16,26 0-16,23 0 15,-24 0 1,-24 25-16,-25-1 15,1-24-15,23 0 0,25 0 16,-48 0-16,48 0 16,0 0-16,-24 0 15,0 0-15,24 0 16,0 0-16,-24 0 16,48 0-16,-24 0 15,0 0-15,1 0 16,-1 0-1,-24 0-15,24 0 16,0 0-16,24 0 16,-23 0-16,-1 0 15,24 0-15,-24 0 0,25 0 16,0 0 0,-1 0-16,1 0 15,-1 0 32,-24 0-16,-24 0-15,49 25-16,-1-25 16,-23 0-16,48 24 15,0 1-15,-25-25 16,-24 48-16,25-48 15,-1 25-15,1-25 0,0 24 16,24 1-16,-25-25 16,1 24-16,24 1 31,0-1 0,-25 0-31,1 25 16,-1-49-16,25 25 15,-24 24 1,-25-25-16,25 0 16,24 1-16,-49-1 15,49 1-15,-25-1 16,25 0 0,0 1-1,0-1-15,0 1 16,-24-25-1,24 49-15,-24-49 16,24 48-16,-25-23 16,1 48-16,24-24 15,0 0-15,0 24 16,0-24-16,0-25 16,0 25-16,0 24 0,0-24 15,0 0-15,0-24 16,0 23-16,0 1 15,0-24-15,0-1 16,0 1-16,0-1 0,0 0 16,0 1-16,0-1 15,0 25 1,0-24 0,0 23-16,0-23 15,24 24 1,-24-25-16,25 0 15,-25 1-15,0-1 16,24 25-16,0 0 16,-24-25-16,0 1 0,25-1 15,-25 1-15,0-1 16,0 25 0,0-25-1,0 1 345,0-1-360,0 1 15,0-1-15,0 1 16,0-1-16,0 0 15,0 1-15,0-1 16,0 25-16,0-25 31,0 25-31,0 0 16,0-24 0,0-1-16,0 0 15,0 25 1,0-24-16,0 24 15,0-25 1,24 25-16,-24-25 16,25 25-1,-25-24-15,0 23 16,0-23-16,0-1 16,24 1-16,-24-1 15,0 0-15,0 1 16,0-1-1,0 1 1,25-1-16,-1-24 16,-24 25-16,24 23 15,-24-23 1,25-25-16,-1 24 16,-24 1-1,25-1-15,-25 1 0,24-25 16,1 24-16,-1 0 15,0-24-15,1 25 0,-1-1 16,1 1-16,-1-25 16,1 24-16,-1 1 15,-24-1-15,49-24 16,-25 0-16,-24 24 0,49-24 16,-25 25-16,25-25 15,-24 24 1,-25 1-16,49-25 15,-25 24-15,25-24 16,-49 24 0,24 1-1,25-25-15,-24 24 16,23-24-16,-23 25 16,24-1-16,0-24 15,-25 25-15,25-25 16,0 0-16,-25 24 15,25-24-15,-25 0 16,25 0-16,24 0 0,-48 0 16,48 0-16,-24 0 15,-25 0 1,50 0-16,-50 0 16,49 0-16,-24 0 0,0-24 15,-25 24-15,25 0 16,-24-25-16,24 1 15,-1 24 1,-23 0 0,24 0-16,-25 0 15,25 0 1,-25 0-16,25-25 0,-24 25 16,-1 0-16,25 0 15,-25 0-15,25 0 16,0 0-16,-25-24 15,25-1-15,0 25 16,-24 0-16,23-24 16,1 24-16,-24 0 0,-1-24 15,1 24-15,23 0 0,1 0 16,-24 0 0,24 0-16,-1 0 15,-23 0-15,-1 0 16,1 0-16,-1 0 15,0 0-15,1 0 16,-1 0-16,25 0 16,0 0-16,-25 0 15,25-25-15,-24 25 0,48 0 16,0 0-16,-48 0 16,24 0-16,24 0 15,-49 0-15,25 0 16,-25 0-16,25 0 15,-24 0-15,-1 0 0,1 0 32,-1 0-32,0 0 15,1 0 1,-1-24 296,-24-1-312,25 25 16,-1 0-16,-24-24 16,49-25-16,0 25 15,-25 24 1,25-49-16,0 24 16,0 1-16,-25-25 0,25 0 15,0 25-15,0-1 16,-25 1-16,25-25 15,-25 25-15,1 24 0,-25-25 16,24 1-16,1 24 16,-25-25-1,24 1 1,1 24 0,-1-49-16,-24 25 15,24-25 1,1 25-16,-1-1 15,1-24-15,-25 25 16,24-1-16,1-23 16,-25 23-16,24 1 15,0-1-15,-24 1 0,0-1 16,25-23-16,-25-1 16,24 24-16,1-24 15,-25 1-15,24 23 16,-24 1-16,0-25 15,24 49-15,-24-24 16,0-25-16,0 24 16,0 1-1,0-1 17,0 1-32,25 24 15,-25-24-15,24-25 16,-24 24-1,0 1 1,0-1-16,0 1 31,0 0-15,0-1-16,0 1 16,0-1-16,0 1 15,0-1-15,0 1 16,0-25-16,0 0 15,0 1 1,0-1 0,0 0-1,0 24-15,0-23 16,0 23-16,0-24 0,0 0 16,0 25-16,0 0 15,0-1-15,0 1 16,0-25-16,0 24 15,0-23 1,0 23-16,0-24 16,0 25-1,0 0 1,0-1 15,0 1-31,0-1 31,0 1-15,0-1-16,0 1 16,0 0-1,0-1-15,0 1 32,0-1-17,0 1 1,-24-1-16,24 1 15,-25 24 1,1 0-16,24-24 16,0-1-16,-24 25 15,24-24 1,-25-25 0,1 49-1,24-25-15,-25-23 0,1 23 16,0-24-1,-1 25 1,25-25-16,-49 25 16,25 24-16,-1-25 15,25 1-15,-24 24 0,24-25 16,-24 1-16,24 0 16,-25 24-16,1-25 15,-1 25 1,25-24-16,-24 24 15,-1-25 1,25 1 0,-48 24-1,23-25-15,1 25 16,-25 0-16,24 0 16,-23 0-16,23-24 15,1 24-15,-25 0 16,25 0-16,-25 0 15,49-24-15,-25 24 16,1 0-16,-1 0 16,1 0-16,-25 0 15,25 0-15,-25 0 16,24 0-16,-23 0 16,-1 0-16,24 0 15,1 0-15,-1 0 16,1 0-1,0 0 1,-25 0 15,24 0-15,1 0 0,0 0-16,-1 0 15,1 0 1,-1 0-16,1 0 15,-1 0 32,1 0-31,0 0 46,-50 0-46,1 24 0,49-24-16,-1 0 15,1 0-15,-1 0 16,-24 0-16,25 0 0,-25 0 16,25 0-16,-1 0 31,1 0-31,0 0 15,-1 0 267,1 0-267,-1 0 1,1 0-16,-1 0 0,1 0 31,24-24-31,-24 24 141,-1 0-63,1 0-62,-1 0-16,-24-25 15,1 25 1,23 0-1,-24 0-15,25 0 32,-1 0-17,1 0-15</inkml:trace>
  </inkml:traceGroup>
</inkml:ink>
</file>

<file path=ppt/ink/ink4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45:02.200"/>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215F2FC9-4907-4D22-9C55-5E8F15DFC8BF}" emma:medium="tactile" emma:mode="ink">
          <msink:context xmlns:msink="http://schemas.microsoft.com/ink/2010/main" type="inkDrawing" rotatedBoundingBox="15530,14066 17039,15405 16949,15508 15439,14168" semanticType="callout" shapeName="Other">
            <msink:sourceLink direction="with" ref="{652FC346-5188-4C10-8AA9-F281E8ABCD88}"/>
          </msink:context>
        </emma:interpretation>
      </emma:emma>
    </inkml:annotationXML>
    <inkml:trace contextRef="#ctx0" brushRef="#br0">0 0 0,'0'25'203,"49"48"-188,0-24-15,0 0 16,0-25-16,-25 25 0,0 0 16,1 0-16,24-49 15,-25 24-15,-24 25 16,49-25-16,-25-24 15,1 49-15,-1-24 16,25-1-16,-25 0 16,25 1-1,-49-1-15,49 1 16,0-1-16,-25 1 0,25-25 16,-24 24-16,-25 0 15,49-24-15,-25 25 16,-24-1-16,49 1 15,-25-25-15,25 24 16,-24-24-16,-25 25 16,0-1-16,48-24 15,-48 24 1,25-24-16,-25 25 16,24-25-16,1 0 15,-25 49-15,0-25 16,24-24-16,-24 24 0,24 1 15,1-1-15,-1 25 16,1-49-16,-25 25 16,24 23-16,1-48 15,-1 25-15,-24-1 16,0 1-16,24-25 16,1 24-1,-25 1 1,24-25-16,1 24 15,-1 0-15,-24 1 16,0-50 125,0 1-141,0 0 0,-24 24 15</inkml:trace>
  </inkml:traceGroup>
</inkml:ink>
</file>

<file path=ppt/ink/ink4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45:03.859"/>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592B5658-F929-4248-A1B8-9FB08C70E8FF}" emma:medium="tactile" emma:mode="ink">
          <msink:context xmlns:msink="http://schemas.microsoft.com/ink/2010/main" type="inkDrawing" rotatedBoundingBox="15704,15507 16907,14199 16951,14240 15748,15549" semanticType="callout" shapeName="Other"/>
        </emma:interpretation>
      </emma:emma>
    </inkml:annotationXML>
    <inkml:trace contextRef="#ctx0" brushRef="#br0">0 1270 0,'48'-25'235,"-23"-23"-235,24 23 15,-25 1-15,25-1 16,0-24-16,0 1 16,-25-1-16,25 24 15,0-24-15,0 1 16,-25-1-16,25 0 16,-25 25-16,1-25 0,24 0 15,-25 0 1,25 25-16,-25-25 15,1 49-15,-1-49 16,1 24-16,-1 1 16,0-25-16,1 0 15,-1 25-15,25-25 16,0 25-16,-25-25 0,1 49 16,-1-25-16,1-23 15,-1 48-15,0-25 16,1 25-16,-25-24 15,0-1-15,24 25 16,1 0-16,-25-24 16,24 24-1</inkml:trace>
  </inkml:traceGroup>
</inkml:ink>
</file>

<file path=ppt/ink/ink4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44:58.651"/>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59B00E42-EAE2-46F1-B6C6-45DA1751C5C5}" emma:medium="tactile" emma:mode="ink">
          <msink:context xmlns:msink="http://schemas.microsoft.com/ink/2010/main" type="inkDrawing" rotatedBoundingBox="17785,14028 19564,15647 19478,15741 17699,14122" semanticType="callout" shapeName="Other"/>
        </emma:interpretation>
      </emma:emma>
    </inkml:annotationXML>
    <inkml:trace contextRef="#ctx0" brushRef="#br0">2198 25 0,'25'24'141,"-1"-24"-125,1 49-16,-1-25 15,0-24-15,1 49 16,24-24-16,-1-1 15,-23 1-15,24-1 0,0 0 16,-1 25-16,-23-24 16,24-1-16,0 0 15,-25 1-15,25-1 16,0 25-16,0-24 16,-25-1-16,25 0 15,0 25-15,-1 0 16,-23 0-16,24 0 15,0-25-15,-25 1 16,-24 24-16,49-49 16,0 48-16,-25 1 15,1 0-15,-1-25 0,0-24 16,1 49-16,24-24 16,-25 24-1,25-25-15,-25-24 0,-24 49 16,49-25-16,-24 1 15,-1-1-15,0 1 16,1-1-16,-1-24 16,-24 24-16,0 25 15,25-49-15,-1 25 16,1-1-16,-25 1 16,24-25-16,0 24 15,-24 0 1,25-24-16,-1 0 15,-24 25-15,25-25 16,-25 24-16,24-24 31,1 0-31,-25-24 94,-49-98-94</inkml:trace>
  </inkml:traceGroup>
</inkml:ink>
</file>

<file path=ppt/ink/ink4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45:00.445"/>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5195DD6E-9A53-4982-9B49-9846A585FEEE}" emma:medium="tactile" emma:mode="ink">
          <msink:context xmlns:msink="http://schemas.microsoft.com/ink/2010/main" type="inkDrawing" rotatedBoundingBox="17593,15584 19036,14265 19123,14360 17679,15678" semanticType="callout" shapeName="Other"/>
        </emma:interpretation>
      </emma:emma>
    </inkml:annotationXML>
    <inkml:trace contextRef="#ctx0" brushRef="#br0">2149 1563 0,'25'-24'218,"48"-25"-218,-24 25 0,24-50 16,0 1-16,-24 0 16,-24 0-16,24 24 0,-1 0 15,1-24-15,0 24 16,-24 0-16,23 0 16,-23 49-16,24-24 15,-25-25-15,25 24 0,0 1 16,-49 0-16,49-1 15,-25-24-15,0 49 16,-24-24 0,25 24-16,-25-25 15,24 25-15,-24-24 32,25 24-32,-1 0 15,1 0 1,-25-24 46,24-1-30,0 25-32,1 0 15,-1-24-15,1-1 16,-1 1-16,25-1 15,0 1-15,-25-25 0,1 49 16,-1-24 0,-24-1-1,25 1-15,-1 24 16,0 0 0,1 0-1</inkml:trace>
  </inkml:traceGroup>
</inkml:ink>
</file>

<file path=ppt/ink/ink4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4:00:06.076"/>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B1B216AD-D711-41FE-A78A-5440273A1116}" emma:medium="tactile" emma:mode="ink">
          <msink:context xmlns:msink="http://schemas.microsoft.com/ink/2010/main" type="inkDrawing" rotatedBoundingBox="25286,13308 26583,15010 26527,15052 25230,13350" semanticType="callout" shapeName="Other"/>
        </emma:interpretation>
      </emma:emma>
    </inkml:annotationXML>
    <inkml:trace contextRef="#ctx0" brushRef="#br0">0 0 0,'49'49'0,"24"24"16,-24 25-16,24-25 15,0 25-15,-24-25 16,25 0-16,-26 25 0,-23-25 16,24 1-16,0-25 15,-1 24-15,1-24 16,0 24-16,0 0 0,-25-48 15,25 23-15,0 1 16,-25 0-16,1-24 16,-1 23-16,1 1 15,-1-24-15,25-25 16,-49 49-16,24-25 16,25 0-16,-24 1 0,-25-1 15,0 1-15,24-1 16,1-24-16,-25 25 15,0-1-15,24-24 16,0 24-16,1-24 16,-25-24 93,-25 0-93</inkml:trace>
  </inkml:traceGroup>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14:41.854"/>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9A0A8393-65F5-47F4-A646-ABC94BAC4BCC}" emma:medium="tactile" emma:mode="ink">
          <msink:context xmlns:msink="http://schemas.microsoft.com/ink/2010/main" type="inkDrawing" rotatedBoundingBox="21685,15585 22963,14130 23029,14189 21752,15644" semanticType="callout" shapeName="Other"/>
        </emma:interpretation>
      </emma:emma>
    </inkml:annotationXML>
    <inkml:trace contextRef="#ctx0" brushRef="#br0">1294 0 0,'-48'24'156,"-1"25"-140,0 0-16,25 0 15,-25 0-15,0-49 0,0 49 16,25-1-16,-1 1 15,1-49-15,-25 49 16,49-24-16,-25-25 31,-23 48-31,48 1 0,-49-24 16,0-1-16,24 1 16,1 23-16,-25-23 15,0 24-15,1 0 16,48-1-16,-25-23 15,-24-1-15,25 1 16,24 23-16,-49-23 0,25-1 16,-1 25-16,1-24 0,24-1 15,-25 0-15,1 1 16,-1 24 0,25-25-1,-24-24-15,0 0 16,24 25-1,-25-1-15,25 0 16,-24 25 0,-1-49-16,25 25 15,-24-1 1,-1-24 0,1 25-16,24-1 0,0-48 125</inkml:trace>
  </inkml:traceGroup>
</inkml:ink>
</file>

<file path=ppt/ink/ink5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4:00:09.268"/>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D4BA1689-F73C-4BE4-BC64-38B0131E0981}" emma:medium="tactile" emma:mode="ink">
          <msink:context xmlns:msink="http://schemas.microsoft.com/ink/2010/main" type="inkDrawing" rotatedBoundingBox="23226,14018 24157,14866 24088,14942 23156,14094" semanticType="callout" shapeName="Other"/>
        </emma:interpretation>
      </emma:emma>
    </inkml:annotationXML>
    <inkml:trace contextRef="#ctx0" brushRef="#br0">0 0 0,'0'49'234,"49"-25"-234,-25 25 16,25 0-1,-25 0-15,1-49 16,-1 24-16,1 25 16,-1-24-16,1-25 15,-1 48 1,0-23-16,1-1 15,-25 1-15,24-1 16,1 0-16,-1-24 16,-24 25-1,24-25-15,1 49 16,-1-49-16,1 24 16,-1-24-16,-24 25 0,25-1 15,-1-24-15,0 24 16,1-24-16,-1 25 15,1-1-15,-1-24 16,25 25 0,-25-1-1,1 1 17,-1-1-32,-24 0 15,25-24-15,-1 25 16,1-1-1,-25-48 95</inkml:trace>
  </inkml:traceGroup>
</inkml:ink>
</file>

<file path=ppt/ink/ink5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4:00:07.457"/>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1AC1EA42-24D0-42E4-A02A-79901D64F833}" emma:medium="tactile" emma:mode="ink">
          <msink:context xmlns:msink="http://schemas.microsoft.com/ink/2010/main" type="inkDrawing" rotatedBoundingBox="25221,14885 26319,12990 26460,13072 25362,14967" semanticType="callout" shapeName="Other"/>
        </emma:interpretation>
      </emma:emma>
    </inkml:annotationXML>
    <inkml:trace contextRef="#ctx0" brushRef="#br0">0 1880 0,'25'-24'156,"24"-74"-141,-1 25-15,-23-1 16,24 1-16,-49 49 0,73-123 16,-49 98-1,1 1-15,24-26 0,-25 25 16,0-48 0,1 72-16,-1-48 0,1 0 15,-1 24-15,1 0 16,23-24-1,-48 24-15,49 0 16,-49 25-16,25-25 16,-1 0-16,1 25 15,-25-25-15,48 24 16,-23 1-16,-25-1 0,49-23 16,-25 23-16,0 25 15,1-49-15,-1 25 16,1 24-16,-1-49 15,1 25-15,-1 24 0,-24-25 16,24 1 0,1 24-1,-25-25-15,24 1 16,-24 0 0,25 24-1,-25 24 63,-74 74-78</inkml:trace>
  </inkml:traceGroup>
</inkml:ink>
</file>

<file path=ppt/ink/ink5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4:00:10.648"/>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F3824330-3189-4D17-8BE1-B1581816CC20}" emma:medium="tactile" emma:mode="ink">
          <msink:context xmlns:msink="http://schemas.microsoft.com/ink/2010/main" type="inkDrawing" rotatedBoundingBox="23128,15067 24130,13756 24200,13809 23198,15121" semanticType="callout" shapeName="Other"/>
        </emma:interpretation>
      </emma:emma>
    </inkml:annotationXML>
    <inkml:trace contextRef="#ctx0" brushRef="#br0">0 1294 0,'25'-24'250,"23"-25"-250,75-24 31,-75-1-31,26 1 16,-1 0-16,-49 0 16,74-25-16,-49 25 15,0-1-15,0 26 16,-1-26-16,1-23 16,0 48-16,0-25 15,0 26-15,-49-1 16,24 24-16,1 1 0,-25-1 15,24 25-15,-24-24 16,0 0-16,25 24 16,-1 0-16,-24-25 0,0 1 15</inkml:trace>
  </inkml:traceGroup>
</inkml:ink>
</file>

<file path=ppt/ink/ink5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4:06:56.421"/>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AEA5DFEE-7917-49AE-9CCA-DDA6FFE976E2}" emma:medium="tactile" emma:mode="ink">
          <msink:context xmlns:msink="http://schemas.microsoft.com/ink/2010/main" type="inkDrawing" rotatedBoundingBox="23079,14014 24345,15214 24181,15387 22915,14187" semanticType="callout" shapeName="Other"/>
        </emma:interpretation>
      </emma:emma>
    </inkml:annotationXML>
    <inkml:trace contextRef="#ctx0" brushRef="#br0">0 0 0,'25'49'219,"48"24"-219,-24-24 16,-25-25-16,25 25 15,0 0-15,0 0 16,0-25-16,0 25 16,-25-25-1,25 1 1,-49-1-1,24-24-15,-24 25 16,25-25-16,-1 24 16,1 1-1,-1-25 1,0 24 0,-24 0-16,25-24 15,-1 0 1,1 0-1,-1 0 1,-24 25 0,25-25-16,-1 49 234,25-25-234,-25 1 16,-24-1-1,25-24 1,-1 0-16,-24 24 16,25-24-1,-25 25 1,24-1-1,-24 1 1,24-1-16,1 1 16,24 23-1,-49-23-15,24-1 16,25 25-16,-25-25 16,-24 1-16,0-1 15,25-24-15,-1 25 0,-24-1 16,25-24-1,-25 25-15,24-25 0,-24 24 16,-49 0 93,-24 25-109</inkml:trace>
  </inkml:traceGroup>
</inkml:ink>
</file>

<file path=ppt/ink/ink5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4:06:57.815"/>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07BB837E-58CB-4836-8E2F-41693EA45883}" emma:medium="tactile" emma:mode="ink">
          <msink:context xmlns:msink="http://schemas.microsoft.com/ink/2010/main" type="inkDrawing" rotatedBoundingBox="23176,15284 24193,14326 24243,14379 23226,15337" semanticType="callout" shapeName="Other"/>
        </emma:interpretation>
      </emma:emma>
    </inkml:annotationXML>
    <inkml:trace contextRef="#ctx0" brushRef="#br0">0 1001 0,'24'-25'219,"25"-23"-204,-24-1-15,-1 24 0,0 1 16,1-25 0,24 25-16,-49-1 15,24-24-15,25 25 16,-25 0-16,1-1 15,-1 1-15,1-1 16,-1 25-16,-24-24 0,24-25 16,25 49-16,-24-24 15,-1-25-15,25 24 0,0 25 16,-25-49-16,25 1 16,0 23-16,-25 1 15,1-1-15,-1 1 16,1-1-16,-1 1 15,1 0 1,-1-1-16,0 1 16,1-1-1,-25 1 48,0 0-1</inkml:trace>
  </inkml:traceGroup>
</inkml:ink>
</file>

<file path=ppt/ink/ink5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4:06:59.374"/>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114F43BB-2841-4EBF-9561-ECEDF10B76F5}" emma:medium="tactile" emma:mode="ink">
          <msink:context xmlns:msink="http://schemas.microsoft.com/ink/2010/main" type="inkDrawing" rotatedBoundingBox="21183,14203 22640,15679 22586,15731 21130,14256" semanticType="callout" shapeName="Other"/>
        </emma:interpretation>
      </emma:emma>
    </inkml:annotationXML>
    <inkml:trace contextRef="#ctx0" brushRef="#br0">0 0 0,'0'49'125,"74"0"-125,-1 0 15,-24 24-15,0-24 16,-25 0-16,49 0 16,-24 0-16,0-1 0,0 26 15,0-25-15,24 24 16,-49-24-1,25 0-15,-24-1 16,23 1-16,-23-24 16,24 23-1,-25-23 1,25 24 0,-25-25-16,25 25 15,-24-49 1,-1 24-16,1 1 15,-1-1-15,0 25 16,1-49-16,-1 25 16,1 23-16,23-48 0,-23 25 15,-1-25 1,-24 49-16,25-49 16,-1 0-16,1 24 15,-25 1 1,24-1-1,0-24-15,-24 24 16,25-24 0,-1 0-16,1 25 15</inkml:trace>
  </inkml:traceGroup>
</inkml:ink>
</file>

<file path=ppt/ink/ink5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4:07:01.084"/>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64D5FE2C-5AAF-4D12-8074-60B081E9DFF9}" emma:medium="tactile" emma:mode="ink">
          <msink:context xmlns:msink="http://schemas.microsoft.com/ink/2010/main" type="inkDrawing" rotatedBoundingBox="21234,15669 22220,14240 22356,14334 21370,15763" semanticType="callout" shapeName="Other"/>
        </emma:interpretation>
      </emma:emma>
    </inkml:annotationXML>
    <inkml:trace contextRef="#ctx0" brushRef="#br0">0 1370 0,'0'-25'234,"48"-23"-234,1 23 16,0-24-16,-49 25 16,25 24-16,23-49 0,-48 25 15,25 24-15,24-49 16,-49 24-16,24 25 15,1-49-15,-1 25 16,-24 0 0,24-1-16,-24 1 15,25-1-15,-1 1 16,-24-1-16,0-23 16,25-1-16,-1 24 15,0-23-15,-24 23 16,25 1-16,-25-1 15,24-24-15,1 25 0,24-25 16,-25 0-16,-24 25 16,24 24-16,1-49 0,-1 25 15,1-25 1,-1 24-16,1-24 16,-25 25 15,24 24-31,0-24 0,-24-1 15,25 25 1,24-24-16,-49-1 16,24 1-16,1 24 15,-1-24 1,-24-1 0,24 25-16,1 0 15,-1 0 63,-24 73-62</inkml:trace>
  </inkml:traceGroup>
</inkml:ink>
</file>

<file path=ppt/ink/ink5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4:07:02.756"/>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EE34761E-6006-45AD-B83B-A4FAD5495288}" emma:medium="tactile" emma:mode="ink">
          <msink:context xmlns:msink="http://schemas.microsoft.com/ink/2010/main" type="inkDrawing" rotatedBoundingBox="19154,14375 20190,15689 20079,15776 19044,14462" semanticType="callout" shapeName="Other"/>
        </emma:interpretation>
      </emma:emma>
    </inkml:annotationXML>
    <inkml:trace contextRef="#ctx0" brushRef="#br0">0 0 0,'24'24'188,"0"25"-188,25-25 15,0 1-15,0-1 16,-49 1-16,24 23 16,25-48-16,-24 25 15,23-25 1,-48 24-16,25-24 16,-25 25-16,24-1 15,-24 1 1,25-25-16,-1 0 15,-24 24-15,25 0 16,-25 1 0,24-1-16,0 1 15,-24-1-15,25 25 16,-1-49 0,1 49-1,-25-25-15,24 25 16,1-25-16,-1-24 15,-24 49-15,24-24 16,1 24-16,-1-25 16,1 25-1,-1-49-15,-24 24 16,24 25-16,1-49 16,-1 25-1,1 23-15,-1-23 16,1-25-16,-25 49 15,0-25-15,24-24 16,0 25-16,-24-1 16,25-24-16,-25 24 15,24-24 1,1 25-16,-25-1 0,24-24 16,1 0-1,-1 0-15,-48-24 94,-1 24-94</inkml:trace>
  </inkml:traceGroup>
</inkml:ink>
</file>

<file path=ppt/ink/ink5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4:07:04.086"/>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08C87E94-A974-496E-A6D2-5A7AC2C50F47}" emma:medium="tactile" emma:mode="ink">
          <msink:context xmlns:msink="http://schemas.microsoft.com/ink/2010/main" type="inkDrawing" rotatedBoundingBox="18933,15562 19997,14478 20062,14542 18998,15626" semanticType="callout" shapeName="Other"/>
        </emma:interpretation>
      </emma:emma>
    </inkml:annotationXML>
    <inkml:trace contextRef="#ctx0" brushRef="#br0">0 1065 0,'49'-49'188,"0"0"-172,-25 1-16,25 23 15,0 1-15,-25-1 16,-24 1-16,24 24 15,1 0-15,-25-25 0,24 1 16,1 0 15,-1 24-15,-24-49-16,25 24 0,23-24 16,-23 1-1,24 23 1,-25-24-16,1 25 15,23 0-15,-48-1 16,25-24-16,24 49 0,-49-24 16,24-25-16,1 25 15,-1 24 1,-24-25-16,24 1 16,1 24-16,-1 0 0,1-25 15,-1-24-15,0 49 31,1-24-31,-1-25 0,1 49 16,-1-24-16,1-1 31,-1 1-31,0-1 16,-24 50 125,0 24-141</inkml:trace>
  </inkml:traceGroup>
</inkml:ink>
</file>

<file path=ppt/ink/ink5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4:07:05.551"/>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C6227144-5327-4CF5-8C47-7D47B0375F2A}" emma:medium="tactile" emma:mode="ink">
          <msink:context xmlns:msink="http://schemas.microsoft.com/ink/2010/main" type="inkDrawing" rotatedBoundingBox="16895,14215 17999,15206 17903,15312 16800,14322" semanticType="callout" shapeName="Other"/>
        </emma:interpretation>
      </emma:emma>
    </inkml:annotationXML>
    <inkml:trace contextRef="#ctx0" brushRef="#br0">0 0 0,'0'49'172,"49"0"-172,0 24 15,-1 0-15,1-49 16,-24 25-16,24 0 15,-25 0-15,0-49 16,1 24-16,24 25 16,-25-24-16,25 24 15,-25-25 1,25 0-16,-24 1 16,23-1-1,1-24 1,-49 25-16,0-1 15,25-24-15,-1 25 16,1-1 0,-1 0-16,0-24 15,1 25 17,-1-1-32,-24 1 15,25-25-15,24 48 16,-49-23-1,24-25 1,-24 24-16,24 1 0,1-25 0,-25 24 16,24-24-1,-24 25-15,25-1 16,-1-24 0,-24-24 62,0-50-78,0 25 15</inkml:trace>
  </inkml:traceGroup>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14:44.899"/>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472DB4C5-9341-46F8-8BF6-198B5DD47278}" emma:medium="tactile" emma:mode="ink">
          <msink:context xmlns:msink="http://schemas.microsoft.com/ink/2010/main" type="inkDrawing" rotatedBoundingBox="19235,14484 21125,15898 21087,15948 19198,14534" semanticType="callout" shapeName="Other"/>
        </emma:interpretation>
      </emma:emma>
    </inkml:annotationXML>
    <inkml:trace contextRef="#ctx0" brushRef="#br0">0 0 0,'49'25'125,"25"48"-125,23 25 15,-23-74-15,-1 25 16,25 24-16,-25 1 15,0-25-15,-24-1 16,0 1-16,24 0 0,-24 0 16,0-49-16,-25 24 15,25 25-15,0-24 0,0-1 16,-25 0-16,1 1 16,-1-1-16,0 25 15,25-49-15,0 49 16,0-25-16,-25 25 15,1-49-15,24 25 16,-25 24 0,25-25-16,0 0 15,0 25-15,-25-49 16,0 25-16,25 23 16,-24-48-1,24 25-15,-25-1 16,0 1-16,1-1 15,-1-24 1,-24 25-16,25-25 16,-1 0-1,0 0 1</inkml:trace>
  </inkml:traceGroup>
</inkml:ink>
</file>

<file path=ppt/ink/ink6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4:07:06.999"/>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FCE919A5-5120-4B20-81A7-69D0D52CFB6D}" emma:medium="tactile" emma:mode="ink">
          <msink:context xmlns:msink="http://schemas.microsoft.com/ink/2010/main" type="inkDrawing" rotatedBoundingBox="16948,15288 17995,14446 18058,14524 17012,15366" semanticType="callout" shapeName="Other"/>
        </emma:interpretation>
      </emma:emma>
    </inkml:annotationXML>
    <inkml:trace contextRef="#ctx0" brushRef="#br0">0 806 0,'25'0'219,"72"-49"-219,-23 0 15,-1 0-15,-24 25 0,24-25 16,-49 25-16,25 24 16,0-49-16,-25 25 15,1-1-15,24 1 16,-49-1-16,24 1 16,25-1-16,-49 1 15,24 0 1,25-1-16,-24 25 15,-25-49-15,49 25 16,-25 24-16,-24-49 16,49 25-16,-25-1 15,1 25-15,-25-24 0,24-1 16,0 1-16,1 24 16,-25-25-16,24 1 31,1 24-31</inkml:trace>
  </inkml:traceGroup>
</inkml:ink>
</file>

<file path=ppt/ink/ink6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4:07:08.398"/>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C0D8EE41-5C00-4793-AB98-2A5C0658B15A}" emma:medium="tactile" emma:mode="ink">
          <msink:context xmlns:msink="http://schemas.microsoft.com/ink/2010/main" type="inkDrawing" rotatedBoundingBox="14954,14054 16289,15258 16228,15325 14894,14121" semanticType="callout" shapeName="Other"/>
        </emma:interpretation>
      </emma:emma>
    </inkml:annotationXML>
    <inkml:trace contextRef="#ctx0" brushRef="#br0">0 0 0,'24'25'94,"50"48"-78,-1 0-16,-24-24 15,0 0-15,0-25 0,-1 25 16,1 0-16,0 0 16,-25-25-16,25 25 31,0 0-31,0-25 16,-25 25-16,25-24 0,0 24 15,-24-25-15,-1 0 16,25 1-16,-25-1 15,-24 1-15,49 24 16,-24-49-16,-25 24 16,48 25-16,-23-49 15,-25 24-15,49 25 16,-25-49-16,25 24 16,-25 1-1,25 24 16,-24-25-31,-1 1 32,0-1-32,1 0 31,-25-72 31,0-1-62,-25 49 16</inkml:trace>
  </inkml:traceGroup>
</inkml:ink>
</file>

<file path=ppt/ink/ink6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4:07:09.703"/>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93C61F4A-B0F7-46C3-A8AE-176E719F8345}" emma:medium="tactile" emma:mode="ink">
          <msink:context xmlns:msink="http://schemas.microsoft.com/ink/2010/main" type="inkDrawing" rotatedBoundingBox="15067,15214 16015,13971 16083,14023 15136,15266" semanticType="callout" shapeName="Other"/>
        </emma:interpretation>
      </emma:emma>
    </inkml:annotationXML>
    <inkml:trace contextRef="#ctx0" brushRef="#br0">0 1221 0,'48'-49'203,"-23"0"-187,48 0-16,0 25 16,-24-49-16,0-1 15,0 25-15,-25-24 16,25 24-16,0 0 0,0 1 16,-25-1-16,25 24 15,-49-24-15,49-24 16,-25 24-16,1 25 0,24-25 15,-49 25-15,24-1 16,-24 1-16,25-1 31,-1 1-31,0 0 0,-24-1 16,0 1-16,25 24 16,-1-25-16,-24 1 15,25-1 1,-1 25-1,0-24-15,-24 0 16</inkml:trace>
  </inkml:traceGroup>
</inkml:ink>
</file>

<file path=ppt/ink/ink6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4:07:11.147"/>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28759C7D-A8CC-43E6-827B-B194653F2468}" emma:medium="tactile" emma:mode="ink">
          <msink:context xmlns:msink="http://schemas.microsoft.com/ink/2010/main" type="inkDrawing" rotatedBoundingBox="12783,14171 13694,15260 13574,15360 12663,14271" semanticType="callout" shapeName="Other"/>
        </emma:interpretation>
      </emma:emma>
    </inkml:annotationXML>
    <inkml:trace contextRef="#ctx0" brushRef="#br0">0 0 0,'25'25'203,"-1"24"-203,25-25 16,0 25-16,-25-25 0,-24 1 16,49-1-16,-25 0 15,-24 1-15,49-1 16,-24 1-16,-25-1 16,24-24-1,0 25-15,1-1 0,-1 25 16,1-49-16,24 24 15,-49 25-15,24-24 16,0-1 0,-24 0-16,25 1 15,-1-25 1,-24 49 0,25-49-16,-25 24 0,24 25 15,1-25 1,-1-24-16,-24 49 15,24-24 1,1 23-16,-1-23 16,-24-1-1,25 1-15,-1-25 16,-24 24 0,24-24-16,-24 25 15,25-25-15,-1 0 16,-24 24-16,0 0 15,25-24-15,-25 25 16,24-25 0,-24-49 77,0-24-93,-49-49 16</inkml:trace>
  </inkml:traceGroup>
</inkml:ink>
</file>

<file path=ppt/ink/ink6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4:07:12.534"/>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19027F67-3462-4D6F-91C3-E6C821D29DA6}" emma:medium="tactile" emma:mode="ink">
          <msink:context xmlns:msink="http://schemas.microsoft.com/ink/2010/main" type="inkDrawing" rotatedBoundingBox="12258,15296 14142,14104 14170,14149 12286,15341" semanticType="callout" shapeName="Other"/>
        </emma:interpretation>
      </emma:emma>
    </inkml:annotationXML>
    <inkml:trace contextRef="#ctx0" brushRef="#br0">0 1197 0,'49'-25'140,"24"-48"-140,50 0 16,-75 24-16,26 0 15,-1 0-15,0 25 16,-24-25-16,0 0 0,24 0 16,-24 25-16,24 0 15,-48-1 1,24 1-16,24-1 16,-24-24-16,-25 25 15,25 0-15,0-25 16,0 49-16,-25-25 15,49-24-15,1 25 16,-50 0-16,25-25 0,0 24 16,0 25-16,-25-48 15,25 23-15,0 1 16,0-25-16,-25 49 16,0-25-16,1 1 15,-1 0-15,1 24 16,-1-25-1,0 25 1,1 0 0</inkml:trace>
  </inkml:traceGroup>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14:46.203"/>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0022A173-E31E-431E-891B-7421538B3B98}" emma:medium="tactile" emma:mode="ink">
          <msink:context xmlns:msink="http://schemas.microsoft.com/ink/2010/main" type="inkDrawing" rotatedBoundingBox="17429,15598 18957,14024 19013,14078 17485,15652" semanticType="callout" shapeName="Other"/>
        </emma:interpretation>
      </emma:emma>
    </inkml:annotationXML>
    <inkml:trace contextRef="#ctx0" brushRef="#br0">1563 0 0,'-49'49'125,"-49"24"-125,-24 49 15,49-73-15,-25 24 16,49 0-16,-24 25 15,0-25-15,24-24 0,0 25 16,0-1-16,25-24 16,-25 0-16,24-49 0,25 24 15,-48 25-15,23-49 16,25 24-16,-49 25 16,0-25-16,1 25 15,23 0 1,-24 0-16,1 0 15,-1-49-15,24 24 16,1 25-16,-1-24 16,1-25-16,0 48 15,-1-23-15,-24-1 16,25 1 0,-1-1-16,25 1 15,-24-25 1,0 0-16</inkml:trace>
  </inkml:traceGroup>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14:47.670"/>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EC4F02D8-53E0-4261-A923-25A88BC4456A}" emma:medium="tactile" emma:mode="ink">
          <msink:context xmlns:msink="http://schemas.microsoft.com/ink/2010/main" type="inkDrawing" rotatedBoundingBox="17367,14160 18673,15442 18633,15483 17328,14200" semanticType="callout" shapeName="Other"/>
        </emma:interpretation>
      </emma:emma>
    </inkml:annotationXML>
    <inkml:trace contextRef="#ctx0" brushRef="#br0">0 0 0,'24'0'203,"1"49"-203,24 0 16,-1 0-16,1-1 0,-24-23 16,-1-1-16,1 1 15,23-1-15,-23 25 16,-1-25-16,1 1 15,24-1-15,-49 1 0,48-1 16,1 25-16,-24-25 16,23 25-1,-23-24 1,24 23-16,-25-23 16,25 24-1,-25-25 1,25 25-1,-24-25 1,24 25-16,-25-49 16,25 25-16,-49-1 15,24 0 1,1-24 0,-1 25-16,-24 24 15,25-49-15,-25 24 16,24-24-16,-24 25 15,24-25-15,1 48 16,-25-23-16,24-25 16,-24 24-1,25 1-15,-1-25 16,-24 24-16,24-24 16,-24 25-16,25-1 0,-1-24 15,-24 24 1</inkml:trace>
  </inkml:traceGroup>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3-01T13:14:50.337"/>
    </inkml:context>
    <inkml:brush xml:id="br0">
      <inkml:brushProperty name="width" value="0.08333" units="cm"/>
      <inkml:brushProperty name="height" value="0.08333" units="cm"/>
      <inkml:brushProperty name="color" value="#FF0000"/>
      <inkml:brushProperty name="fitToCurve" value="1"/>
    </inkml:brush>
  </inkml:definitions>
  <inkml:traceGroup>
    <inkml:annotationXML>
      <emma:emma xmlns:emma="http://www.w3.org/2003/04/emma" version="1.0">
        <emma:interpretation id="{B9E8E39B-4C78-4CE0-9DFD-6B9B2DFD7007}" emma:medium="tactile" emma:mode="ink">
          <msink:context xmlns:msink="http://schemas.microsoft.com/ink/2010/main" type="inkDrawing" rotatedBoundingBox="15142,14165 17117,16345 16990,16460 15014,14280" semanticType="callout" shapeName="Other"/>
        </emma:interpretation>
      </emma:emma>
    </inkml:annotationXML>
    <inkml:trace contextRef="#ctx0" brushRef="#br0">0 0 0,'73'122'110,"25"24"-110,24 1 15,0 48-15,0-97 16,-24 48-16,24 1 16,-24-25-16,-25-24 0,25 24 15,-50-24-15,26-50 16,-1 1-16,-24 24 15,24-24-15,0 0 0,-48 0 16,48 0-16,-24-25 16,0 25-16,-25 0 15,1-25 1,-1-24-16,0 49 0,1-24 16,-25-1-16,24-24 15,1 0-15,-25 25 16,24-25-16,-24 24 15,25-24 1,-1 24-16,-24 1 16,24-1-1,1-24 1,-1 49 93</inkml:trace>
  </inkml:traceGroup>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3/3/2021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3/3/2021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3" Type="http://schemas.openxmlformats.org/officeDocument/2006/relationships/image" Target="../media/image30.emf"/><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43.emf"/><Relationship Id="rId3" Type="http://schemas.openxmlformats.org/officeDocument/2006/relationships/slideLayout" Target="../slideLayouts/slideLayout1.xml"/><Relationship Id="rId21" Type="http://schemas.openxmlformats.org/officeDocument/2006/relationships/image" Target="../media/image34.emf"/><Relationship Id="rId34" Type="http://schemas.openxmlformats.org/officeDocument/2006/relationships/customXml" Target="../ink/ink16.xml"/><Relationship Id="rId42" Type="http://schemas.openxmlformats.org/officeDocument/2006/relationships/customXml" Target="../ink/ink20.xml"/><Relationship Id="rId47" Type="http://schemas.openxmlformats.org/officeDocument/2006/relationships/image" Target="../media/image47.emf"/><Relationship Id="rId7" Type="http://schemas.openxmlformats.org/officeDocument/2006/relationships/customXml" Target="../ink/ink3.xml"/><Relationship Id="rId12" Type="http://schemas.openxmlformats.org/officeDocument/2006/relationships/customXml" Target="../ink/ink5.xml"/><Relationship Id="rId17" Type="http://schemas.openxmlformats.org/officeDocument/2006/relationships/image" Target="../media/image32.emf"/><Relationship Id="rId25" Type="http://schemas.openxmlformats.org/officeDocument/2006/relationships/image" Target="../media/image36.emf"/><Relationship Id="rId33" Type="http://schemas.openxmlformats.org/officeDocument/2006/relationships/image" Target="../media/image40.emf"/><Relationship Id="rId38" Type="http://schemas.openxmlformats.org/officeDocument/2006/relationships/customXml" Target="../ink/ink18.xml"/><Relationship Id="rId46" Type="http://schemas.openxmlformats.org/officeDocument/2006/relationships/customXml" Target="../ink/ink22.xml"/><Relationship Id="rId2" Type="http://schemas.openxmlformats.org/officeDocument/2006/relationships/audio" Target="../media/media11.m4a"/><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image" Target="../media/image38.emf"/><Relationship Id="rId41" Type="http://schemas.openxmlformats.org/officeDocument/2006/relationships/image" Target="../media/image44.emf"/><Relationship Id="rId1" Type="http://schemas.microsoft.com/office/2007/relationships/media" Target="../media/media11.m4a"/><Relationship Id="rId6" Type="http://schemas.openxmlformats.org/officeDocument/2006/relationships/image" Target="../media/image22.png"/><Relationship Id="rId11" Type="http://schemas.openxmlformats.org/officeDocument/2006/relationships/image" Target="../media/image29.emf"/><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42.emf"/><Relationship Id="rId40" Type="http://schemas.openxmlformats.org/officeDocument/2006/relationships/customXml" Target="../ink/ink19.xml"/><Relationship Id="rId45" Type="http://schemas.openxmlformats.org/officeDocument/2006/relationships/image" Target="../media/image46.emf"/><Relationship Id="rId5" Type="http://schemas.openxmlformats.org/officeDocument/2006/relationships/image" Target="../media/image25.png"/><Relationship Id="rId15" Type="http://schemas.openxmlformats.org/officeDocument/2006/relationships/image" Target="../media/image31.emf"/><Relationship Id="rId23" Type="http://schemas.openxmlformats.org/officeDocument/2006/relationships/image" Target="../media/image35.emf"/><Relationship Id="rId28" Type="http://schemas.openxmlformats.org/officeDocument/2006/relationships/customXml" Target="../ink/ink13.xml"/><Relationship Id="rId36" Type="http://schemas.openxmlformats.org/officeDocument/2006/relationships/customXml" Target="../ink/ink17.xml"/><Relationship Id="rId10" Type="http://schemas.openxmlformats.org/officeDocument/2006/relationships/customXml" Target="../ink/ink4.xml"/><Relationship Id="rId19" Type="http://schemas.openxmlformats.org/officeDocument/2006/relationships/image" Target="../media/image33.emf"/><Relationship Id="rId31" Type="http://schemas.openxmlformats.org/officeDocument/2006/relationships/image" Target="../media/image39.emf"/><Relationship Id="rId44" Type="http://schemas.openxmlformats.org/officeDocument/2006/relationships/customXml" Target="../ink/ink21.xml"/><Relationship Id="rId4" Type="http://schemas.openxmlformats.org/officeDocument/2006/relationships/image" Target="../media/image23.png"/><Relationship Id="rId9" Type="http://schemas.openxmlformats.org/officeDocument/2006/relationships/image" Target="../media/image28.emf"/><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37.emf"/><Relationship Id="rId30" Type="http://schemas.openxmlformats.org/officeDocument/2006/relationships/customXml" Target="../ink/ink14.xml"/><Relationship Id="rId35" Type="http://schemas.openxmlformats.org/officeDocument/2006/relationships/image" Target="../media/image41.emf"/><Relationship Id="rId43" Type="http://schemas.openxmlformats.org/officeDocument/2006/relationships/image" Target="../media/image45.emf"/><Relationship Id="rId48"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customXml" Target="../ink/ink26.xml"/><Relationship Id="rId18" Type="http://schemas.openxmlformats.org/officeDocument/2006/relationships/image" Target="../media/image54.emf"/><Relationship Id="rId26" Type="http://schemas.openxmlformats.org/officeDocument/2006/relationships/customXml" Target="../ink/ink32.xml"/><Relationship Id="rId39" Type="http://schemas.openxmlformats.org/officeDocument/2006/relationships/image" Target="../media/image64.emf"/><Relationship Id="rId3" Type="http://schemas.openxmlformats.org/officeDocument/2006/relationships/slideLayout" Target="../slideLayouts/slideLayout1.xml"/><Relationship Id="rId21" Type="http://schemas.openxmlformats.org/officeDocument/2006/relationships/customXml" Target="../ink/ink30.xml"/><Relationship Id="rId34" Type="http://schemas.openxmlformats.org/officeDocument/2006/relationships/customXml" Target="../ink/ink36.xml"/><Relationship Id="rId12" Type="http://schemas.openxmlformats.org/officeDocument/2006/relationships/image" Target="../media/image51.emf"/><Relationship Id="rId17" Type="http://schemas.openxmlformats.org/officeDocument/2006/relationships/customXml" Target="../ink/ink28.xml"/><Relationship Id="rId25" Type="http://schemas.openxmlformats.org/officeDocument/2006/relationships/image" Target="../media/image57.emf"/><Relationship Id="rId33" Type="http://schemas.openxmlformats.org/officeDocument/2006/relationships/image" Target="../media/image61.emf"/><Relationship Id="rId38" Type="http://schemas.openxmlformats.org/officeDocument/2006/relationships/customXml" Target="../ink/ink38.xml"/><Relationship Id="rId2" Type="http://schemas.openxmlformats.org/officeDocument/2006/relationships/audio" Target="../media/media13.m4a"/><Relationship Id="rId16" Type="http://schemas.openxmlformats.org/officeDocument/2006/relationships/image" Target="../media/image53.emf"/><Relationship Id="rId20" Type="http://schemas.openxmlformats.org/officeDocument/2006/relationships/image" Target="../media/image55.emf"/><Relationship Id="rId29" Type="http://schemas.openxmlformats.org/officeDocument/2006/relationships/image" Target="../media/image59.emf"/><Relationship Id="rId1" Type="http://schemas.microsoft.com/office/2007/relationships/media" Target="../media/media13.m4a"/><Relationship Id="rId6" Type="http://schemas.openxmlformats.org/officeDocument/2006/relationships/customXml" Target="../ink/ink23.xml"/><Relationship Id="rId11" Type="http://schemas.openxmlformats.org/officeDocument/2006/relationships/customXml" Target="../ink/ink25.xml"/><Relationship Id="rId24" Type="http://schemas.openxmlformats.org/officeDocument/2006/relationships/customXml" Target="../ink/ink31.xml"/><Relationship Id="rId32" Type="http://schemas.openxmlformats.org/officeDocument/2006/relationships/customXml" Target="../ink/ink35.xml"/><Relationship Id="rId37" Type="http://schemas.openxmlformats.org/officeDocument/2006/relationships/image" Target="../media/image63.emf"/><Relationship Id="rId40" Type="http://schemas.openxmlformats.org/officeDocument/2006/relationships/image" Target="../media/image4.png"/><Relationship Id="rId5" Type="http://schemas.openxmlformats.org/officeDocument/2006/relationships/image" Target="../media/image26.png"/><Relationship Id="rId15" Type="http://schemas.openxmlformats.org/officeDocument/2006/relationships/customXml" Target="../ink/ink27.xml"/><Relationship Id="rId23" Type="http://schemas.openxmlformats.org/officeDocument/2006/relationships/image" Target="../media/image22.png"/><Relationship Id="rId28" Type="http://schemas.openxmlformats.org/officeDocument/2006/relationships/customXml" Target="../ink/ink33.xml"/><Relationship Id="rId36" Type="http://schemas.openxmlformats.org/officeDocument/2006/relationships/customXml" Target="../ink/ink37.xml"/><Relationship Id="rId10" Type="http://schemas.openxmlformats.org/officeDocument/2006/relationships/image" Target="../media/image50.emf"/><Relationship Id="rId19" Type="http://schemas.openxmlformats.org/officeDocument/2006/relationships/customXml" Target="../ink/ink29.xml"/><Relationship Id="rId31" Type="http://schemas.openxmlformats.org/officeDocument/2006/relationships/image" Target="../media/image60.emf"/><Relationship Id="rId4" Type="http://schemas.openxmlformats.org/officeDocument/2006/relationships/image" Target="../media/image23.png"/><Relationship Id="rId9" Type="http://schemas.openxmlformats.org/officeDocument/2006/relationships/customXml" Target="../ink/ink24.xml"/><Relationship Id="rId14" Type="http://schemas.openxmlformats.org/officeDocument/2006/relationships/image" Target="../media/image52.emf"/><Relationship Id="rId22" Type="http://schemas.openxmlformats.org/officeDocument/2006/relationships/image" Target="../media/image56.emf"/><Relationship Id="rId27" Type="http://schemas.openxmlformats.org/officeDocument/2006/relationships/image" Target="../media/image58.emf"/><Relationship Id="rId30" Type="http://schemas.openxmlformats.org/officeDocument/2006/relationships/customXml" Target="../ink/ink34.xml"/><Relationship Id="rId35" Type="http://schemas.openxmlformats.org/officeDocument/2006/relationships/image" Target="../media/image62.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customXml" Target="../ink/ink39.xml"/><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0.png"/><Relationship Id="rId11"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70.emf"/><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customXml" Target="../ink/ink40.xml"/><Relationship Id="rId13" Type="http://schemas.openxmlformats.org/officeDocument/2006/relationships/image" Target="../media/image72.emf"/><Relationship Id="rId18" Type="http://schemas.openxmlformats.org/officeDocument/2006/relationships/customXml" Target="../ink/ink44.xml"/><Relationship Id="rId26" Type="http://schemas.openxmlformats.org/officeDocument/2006/relationships/customXml" Target="../ink/ink48.xml"/><Relationship Id="rId3" Type="http://schemas.openxmlformats.org/officeDocument/2006/relationships/slideLayout" Target="../slideLayouts/slideLayout1.xml"/><Relationship Id="rId21" Type="http://schemas.openxmlformats.org/officeDocument/2006/relationships/image" Target="../media/image76.emf"/><Relationship Id="rId7" Type="http://schemas.openxmlformats.org/officeDocument/2006/relationships/image" Target="../media/image31.png"/><Relationship Id="rId12" Type="http://schemas.openxmlformats.org/officeDocument/2006/relationships/customXml" Target="../ink/ink41.xml"/><Relationship Id="rId17" Type="http://schemas.openxmlformats.org/officeDocument/2006/relationships/image" Target="../media/image74.emf"/><Relationship Id="rId25" Type="http://schemas.openxmlformats.org/officeDocument/2006/relationships/image" Target="../media/image78.emf"/><Relationship Id="rId2" Type="http://schemas.openxmlformats.org/officeDocument/2006/relationships/audio" Target="../media/media16.m4a"/><Relationship Id="rId16" Type="http://schemas.openxmlformats.org/officeDocument/2006/relationships/customXml" Target="../ink/ink43.xml"/><Relationship Id="rId20" Type="http://schemas.openxmlformats.org/officeDocument/2006/relationships/customXml" Target="../ink/ink45.xml"/><Relationship Id="rId1" Type="http://schemas.microsoft.com/office/2007/relationships/media" Target="../media/media16.m4a"/><Relationship Id="rId6" Type="http://schemas.openxmlformats.org/officeDocument/2006/relationships/image" Target="../media/image30.png"/><Relationship Id="rId11" Type="http://schemas.openxmlformats.org/officeDocument/2006/relationships/image" Target="../media/image22.png"/><Relationship Id="rId24" Type="http://schemas.openxmlformats.org/officeDocument/2006/relationships/customXml" Target="../ink/ink47.xml"/><Relationship Id="rId5" Type="http://schemas.openxmlformats.org/officeDocument/2006/relationships/image" Target="../media/image8.png"/><Relationship Id="rId15" Type="http://schemas.openxmlformats.org/officeDocument/2006/relationships/image" Target="../media/image73.emf"/><Relationship Id="rId23" Type="http://schemas.openxmlformats.org/officeDocument/2006/relationships/image" Target="../media/image77.emf"/><Relationship Id="rId28" Type="http://schemas.openxmlformats.org/officeDocument/2006/relationships/image" Target="../media/image4.png"/><Relationship Id="rId10" Type="http://schemas.openxmlformats.org/officeDocument/2006/relationships/image" Target="../media/image71.emf"/><Relationship Id="rId19" Type="http://schemas.openxmlformats.org/officeDocument/2006/relationships/image" Target="../media/image75.emf"/><Relationship Id="rId4" Type="http://schemas.openxmlformats.org/officeDocument/2006/relationships/image" Target="../media/image27.png"/><Relationship Id="rId14" Type="http://schemas.openxmlformats.org/officeDocument/2006/relationships/customXml" Target="../ink/ink42.xml"/><Relationship Id="rId22" Type="http://schemas.openxmlformats.org/officeDocument/2006/relationships/customXml" Target="../ink/ink46.xml"/><Relationship Id="rId27" Type="http://schemas.openxmlformats.org/officeDocument/2006/relationships/image" Target="../media/image79.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customXml" Target="../ink/ink49.xml"/><Relationship Id="rId13" Type="http://schemas.openxmlformats.org/officeDocument/2006/relationships/customXml" Target="../ink/ink51.xml"/><Relationship Id="rId3" Type="http://schemas.openxmlformats.org/officeDocument/2006/relationships/slideLayout" Target="../slideLayouts/slideLayout1.xml"/><Relationship Id="rId7" Type="http://schemas.openxmlformats.org/officeDocument/2006/relationships/image" Target="../media/image22.png"/><Relationship Id="rId12" Type="http://schemas.openxmlformats.org/officeDocument/2006/relationships/image" Target="../media/image81.emf"/><Relationship Id="rId17" Type="http://schemas.openxmlformats.org/officeDocument/2006/relationships/image" Target="../media/image4.png"/><Relationship Id="rId2" Type="http://schemas.openxmlformats.org/officeDocument/2006/relationships/audio" Target="../media/media18.m4a"/><Relationship Id="rId16" Type="http://schemas.openxmlformats.org/officeDocument/2006/relationships/image" Target="../media/image83.emf"/><Relationship Id="rId1" Type="http://schemas.microsoft.com/office/2007/relationships/media" Target="../media/media18.m4a"/><Relationship Id="rId6" Type="http://schemas.openxmlformats.org/officeDocument/2006/relationships/image" Target="../media/image31.png"/><Relationship Id="rId11" Type="http://schemas.openxmlformats.org/officeDocument/2006/relationships/customXml" Target="../ink/ink50.xml"/><Relationship Id="rId5" Type="http://schemas.openxmlformats.org/officeDocument/2006/relationships/image" Target="../media/image8.png"/><Relationship Id="rId15" Type="http://schemas.openxmlformats.org/officeDocument/2006/relationships/customXml" Target="../ink/ink52.xml"/><Relationship Id="rId10" Type="http://schemas.openxmlformats.org/officeDocument/2006/relationships/image" Target="../media/image80.emf"/><Relationship Id="rId4" Type="http://schemas.openxmlformats.org/officeDocument/2006/relationships/image" Target="../media/image28.png"/><Relationship Id="rId14" Type="http://schemas.openxmlformats.org/officeDocument/2006/relationships/image" Target="../media/image82.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customXml" Target="../ink/ink53.xml"/><Relationship Id="rId13" Type="http://schemas.openxmlformats.org/officeDocument/2006/relationships/customXml" Target="../ink/ink55.xml"/><Relationship Id="rId18" Type="http://schemas.openxmlformats.org/officeDocument/2006/relationships/image" Target="../media/image88.emf"/><Relationship Id="rId26" Type="http://schemas.openxmlformats.org/officeDocument/2006/relationships/image" Target="../media/image92.emf"/><Relationship Id="rId3" Type="http://schemas.openxmlformats.org/officeDocument/2006/relationships/slideLayout" Target="../slideLayouts/slideLayout1.xml"/><Relationship Id="rId21" Type="http://schemas.openxmlformats.org/officeDocument/2006/relationships/customXml" Target="../ink/ink59.xml"/><Relationship Id="rId7" Type="http://schemas.openxmlformats.org/officeDocument/2006/relationships/image" Target="../media/image22.png"/><Relationship Id="rId12" Type="http://schemas.openxmlformats.org/officeDocument/2006/relationships/image" Target="../media/image85.emf"/><Relationship Id="rId17" Type="http://schemas.openxmlformats.org/officeDocument/2006/relationships/customXml" Target="../ink/ink57.xml"/><Relationship Id="rId25" Type="http://schemas.openxmlformats.org/officeDocument/2006/relationships/customXml" Target="../ink/ink61.xml"/><Relationship Id="rId33" Type="http://schemas.openxmlformats.org/officeDocument/2006/relationships/image" Target="../media/image4.png"/><Relationship Id="rId2" Type="http://schemas.openxmlformats.org/officeDocument/2006/relationships/audio" Target="../media/media20.m4a"/><Relationship Id="rId16" Type="http://schemas.openxmlformats.org/officeDocument/2006/relationships/image" Target="../media/image87.emf"/><Relationship Id="rId20" Type="http://schemas.openxmlformats.org/officeDocument/2006/relationships/image" Target="../media/image89.emf"/><Relationship Id="rId29" Type="http://schemas.openxmlformats.org/officeDocument/2006/relationships/customXml" Target="../ink/ink63.xml"/><Relationship Id="rId1" Type="http://schemas.microsoft.com/office/2007/relationships/media" Target="../media/media20.m4a"/><Relationship Id="rId6" Type="http://schemas.openxmlformats.org/officeDocument/2006/relationships/image" Target="../media/image29.png"/><Relationship Id="rId11" Type="http://schemas.openxmlformats.org/officeDocument/2006/relationships/customXml" Target="../ink/ink54.xml"/><Relationship Id="rId24" Type="http://schemas.openxmlformats.org/officeDocument/2006/relationships/image" Target="../media/image91.emf"/><Relationship Id="rId32" Type="http://schemas.openxmlformats.org/officeDocument/2006/relationships/image" Target="../media/image95.emf"/><Relationship Id="rId5" Type="http://schemas.openxmlformats.org/officeDocument/2006/relationships/image" Target="../media/image31.png"/><Relationship Id="rId15" Type="http://schemas.openxmlformats.org/officeDocument/2006/relationships/customXml" Target="../ink/ink56.xml"/><Relationship Id="rId23" Type="http://schemas.openxmlformats.org/officeDocument/2006/relationships/customXml" Target="../ink/ink60.xml"/><Relationship Id="rId28" Type="http://schemas.openxmlformats.org/officeDocument/2006/relationships/image" Target="../media/image93.emf"/><Relationship Id="rId10" Type="http://schemas.openxmlformats.org/officeDocument/2006/relationships/image" Target="../media/image84.emf"/><Relationship Id="rId19" Type="http://schemas.openxmlformats.org/officeDocument/2006/relationships/customXml" Target="../ink/ink58.xml"/><Relationship Id="rId31" Type="http://schemas.openxmlformats.org/officeDocument/2006/relationships/customXml" Target="../ink/ink64.xml"/><Relationship Id="rId4" Type="http://schemas.openxmlformats.org/officeDocument/2006/relationships/image" Target="../media/image8.png"/><Relationship Id="rId14" Type="http://schemas.openxmlformats.org/officeDocument/2006/relationships/image" Target="../media/image86.emf"/><Relationship Id="rId22" Type="http://schemas.openxmlformats.org/officeDocument/2006/relationships/image" Target="../media/image90.emf"/><Relationship Id="rId27" Type="http://schemas.openxmlformats.org/officeDocument/2006/relationships/customXml" Target="../ink/ink62.xml"/><Relationship Id="rId30" Type="http://schemas.openxmlformats.org/officeDocument/2006/relationships/image" Target="../media/image94.emf"/></Relationships>
</file>

<file path=ppt/slides/_rels/slide21.xml.rels><?xml version="1.0" encoding="UTF-8" standalone="yes"?>
<Relationships xmlns="http://schemas.openxmlformats.org/package/2006/relationships"><Relationship Id="rId2" Type="http://schemas.openxmlformats.org/officeDocument/2006/relationships/hyperlink" Target="Year%203%20Maths%205.2.21.pptx"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hyperlink" Target="https://www.youtube.com/watch?v=pwQKugrFmJQ"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customXml" Target="../ink/ink1.xml"/><Relationship Id="rId12"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2.png"/><Relationship Id="rId11" Type="http://schemas.openxmlformats.org/officeDocument/2006/relationships/image" Target="../media/image26.emf"/><Relationship Id="rId5" Type="http://schemas.openxmlformats.org/officeDocument/2006/relationships/image" Target="../media/image24.png"/><Relationship Id="rId10" Type="http://schemas.openxmlformats.org/officeDocument/2006/relationships/customXml" Target="../ink/ink2.xml"/><Relationship Id="rId4" Type="http://schemas.openxmlformats.org/officeDocument/2006/relationships/image" Target="../media/image23.png"/><Relationship Id="rId9"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395655"/>
            <a:ext cx="8791575" cy="852853"/>
          </a:xfrm>
        </p:spPr>
        <p:txBody>
          <a:bodyPr/>
          <a:lstStyle/>
          <a:p>
            <a:pPr algn="ctr"/>
            <a:r>
              <a:rPr lang="en-GB" sz="3200" cap="none" dirty="0" smtClean="0">
                <a:solidFill>
                  <a:srgbClr val="EBEBEB"/>
                </a:solidFill>
                <a:effectLst/>
                <a:latin typeface="Comic Sans MS" panose="030F0702030302020204" pitchFamily="66" charset="0"/>
              </a:rPr>
              <a:t>    Thursday 4th March</a:t>
            </a:r>
            <a:endParaRPr lang="en-GB" dirty="0"/>
          </a:p>
        </p:txBody>
      </p:sp>
      <p:sp>
        <p:nvSpPr>
          <p:cNvPr id="3" name="Subtitle 2"/>
          <p:cNvSpPr>
            <a:spLocks noGrp="1"/>
          </p:cNvSpPr>
          <p:nvPr>
            <p:ph type="subTitle" idx="1"/>
          </p:nvPr>
        </p:nvSpPr>
        <p:spPr>
          <a:xfrm>
            <a:off x="1876424" y="1565031"/>
            <a:ext cx="9404107" cy="4510454"/>
          </a:xfrm>
        </p:spPr>
        <p:txBody>
          <a:bodyPr/>
          <a:lstStyle/>
          <a:p>
            <a:pPr lvl="0" algn="ctr"/>
            <a:r>
              <a:rPr lang="en-GB" sz="6000" dirty="0" smtClean="0">
                <a:solidFill>
                  <a:srgbClr val="D8FC68"/>
                </a:solidFill>
                <a:latin typeface="Comic Sans MS" panose="030F0702030302020204" pitchFamily="66" charset="0"/>
              </a:rPr>
              <a:t>Maths</a:t>
            </a:r>
          </a:p>
          <a:p>
            <a:pPr lvl="0" algn="ctr"/>
            <a:r>
              <a:rPr lang="en-GB" cap="none" dirty="0">
                <a:solidFill>
                  <a:srgbClr val="D8FC68"/>
                </a:solidFill>
                <a:latin typeface="Comic Sans MS" panose="030F0702030302020204" pitchFamily="66" charset="0"/>
              </a:rPr>
              <a:t>T</a:t>
            </a:r>
            <a:r>
              <a:rPr lang="en-GB" cap="none" dirty="0" smtClean="0">
                <a:solidFill>
                  <a:srgbClr val="D8FC68"/>
                </a:solidFill>
                <a:latin typeface="Comic Sans MS" panose="030F0702030302020204" pitchFamily="66" charset="0"/>
              </a:rPr>
              <a:t>his week’s focus: Addition and Subtraction within 10</a:t>
            </a:r>
            <a:endParaRPr lang="en-GB" dirty="0"/>
          </a:p>
        </p:txBody>
      </p:sp>
      <p:pic>
        <p:nvPicPr>
          <p:cNvPr id="5" name="Picture 4"/>
          <p:cNvPicPr>
            <a:picLocks noChangeAspect="1"/>
          </p:cNvPicPr>
          <p:nvPr/>
        </p:nvPicPr>
        <p:blipFill>
          <a:blip r:embed="rId4"/>
          <a:stretch>
            <a:fillRect/>
          </a:stretch>
        </p:blipFill>
        <p:spPr>
          <a:xfrm>
            <a:off x="4317023" y="3569677"/>
            <a:ext cx="4958862" cy="244426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70180376"/>
      </p:ext>
    </p:extLst>
  </p:cSld>
  <p:clrMapOvr>
    <a:masterClrMapping/>
  </p:clrMapOvr>
  <mc:AlternateContent xmlns:mc="http://schemas.openxmlformats.org/markup-compatibility/2006" xmlns:p14="http://schemas.microsoft.com/office/powerpoint/2010/main">
    <mc:Choice Requires="p14">
      <p:transition spd="slow" p14:dur="2000" advTm="7314"/>
    </mc:Choice>
    <mc:Fallback xmlns="">
      <p:transition spd="slow" advTm="7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9716" y="360485"/>
            <a:ext cx="9428284" cy="914400"/>
          </a:xfrm>
        </p:spPr>
        <p:txBody>
          <a:bodyPr/>
          <a:lstStyle/>
          <a:p>
            <a:pPr algn="ctr"/>
            <a:r>
              <a:rPr lang="en-GB" sz="4300" cap="none" dirty="0" smtClean="0">
                <a:solidFill>
                  <a:prstClr val="white"/>
                </a:solidFill>
                <a:latin typeface="Comic Sans MS" panose="030F0702030302020204" pitchFamily="66" charset="0"/>
              </a:rPr>
              <a:t>Today’s skill…..</a:t>
            </a:r>
            <a:endParaRPr lang="en-GB" dirty="0"/>
          </a:p>
        </p:txBody>
      </p:sp>
      <p:sp>
        <p:nvSpPr>
          <p:cNvPr id="3" name="Subtitle 2"/>
          <p:cNvSpPr>
            <a:spLocks noGrp="1"/>
          </p:cNvSpPr>
          <p:nvPr>
            <p:ph type="subTitle" idx="1"/>
          </p:nvPr>
        </p:nvSpPr>
        <p:spPr>
          <a:xfrm>
            <a:off x="199414" y="1269389"/>
            <a:ext cx="11289324" cy="5588611"/>
          </a:xfrm>
        </p:spPr>
        <p:txBody>
          <a:bodyPr>
            <a:normAutofit fontScale="32500" lnSpcReduction="20000"/>
          </a:bodyPr>
          <a:lstStyle/>
          <a:p>
            <a:pPr algn="ctr"/>
            <a:r>
              <a:rPr lang="en-GB" sz="6200" cap="none" dirty="0" smtClean="0">
                <a:latin typeface="Comic Sans MS" panose="030F0702030302020204" pitchFamily="66" charset="0"/>
              </a:rPr>
              <a:t>This time you can have a go at solving the number story and practise taking away using the number track and some cubes to help.  First I bake 8 cupcakes and then I give 5 away to my friends, now how many cupcakes will I have left?  Try and the solve the problem with your cubes and number track.  The answer will be on the following slide.</a:t>
            </a:r>
            <a:endParaRPr lang="en-GB" sz="80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80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26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cap="none" dirty="0">
              <a:latin typeface="Comic Sans MS" panose="030F0702030302020204" pitchFamily="66" charset="0"/>
            </a:endParaRPr>
          </a:p>
          <a:p>
            <a:pPr marL="342900" indent="-342900" algn="ctr">
              <a:buFont typeface="Wingdings" panose="05000000000000000000" pitchFamily="2" charset="2"/>
              <a:buChar char="Ø"/>
            </a:pPr>
            <a:endParaRPr lang="en-GB" cap="none" dirty="0" smtClean="0">
              <a:latin typeface="Comic Sans MS" panose="030F0702030302020204" pitchFamily="66" charset="0"/>
            </a:endParaRPr>
          </a:p>
          <a:p>
            <a:pPr marL="342900" indent="-342900" algn="ctr">
              <a:buFont typeface="Wingdings" panose="05000000000000000000" pitchFamily="2" charset="2"/>
              <a:buChar char="Ø"/>
            </a:pPr>
            <a:endParaRPr lang="en-GB" cap="none" dirty="0">
              <a:latin typeface="Comic Sans MS" panose="030F0702030302020204" pitchFamily="66" charset="0"/>
            </a:endParaRPr>
          </a:p>
          <a:p>
            <a:pPr marL="342900" indent="-342900" algn="ctr">
              <a:buFont typeface="Wingdings" panose="05000000000000000000" pitchFamily="2" charset="2"/>
              <a:buChar char="Ø"/>
            </a:pP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r>
              <a:rPr lang="en-GB" cap="none" dirty="0" smtClean="0">
                <a:latin typeface="Comic Sans MS" panose="030F0702030302020204" pitchFamily="66" charset="0"/>
              </a:rPr>
              <a:t>.</a:t>
            </a:r>
            <a:endParaRPr lang="en-GB" cap="none" dirty="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p:txBody>
      </p:sp>
      <p:pic>
        <p:nvPicPr>
          <p:cNvPr id="11" name="Picture 10"/>
          <p:cNvPicPr>
            <a:picLocks noChangeAspect="1"/>
          </p:cNvPicPr>
          <p:nvPr/>
        </p:nvPicPr>
        <p:blipFill>
          <a:blip r:embed="rId4"/>
          <a:stretch>
            <a:fillRect/>
          </a:stretch>
        </p:blipFill>
        <p:spPr>
          <a:xfrm>
            <a:off x="2240173" y="5508699"/>
            <a:ext cx="7852329" cy="889720"/>
          </a:xfrm>
          <a:prstGeom prst="rect">
            <a:avLst/>
          </a:prstGeom>
        </p:spPr>
      </p:pic>
      <p:pic>
        <p:nvPicPr>
          <p:cNvPr id="5" name="Picture 4"/>
          <p:cNvPicPr>
            <a:picLocks noChangeAspect="1"/>
          </p:cNvPicPr>
          <p:nvPr/>
        </p:nvPicPr>
        <p:blipFill>
          <a:blip r:embed="rId5"/>
          <a:stretch>
            <a:fillRect/>
          </a:stretch>
        </p:blipFill>
        <p:spPr>
          <a:xfrm>
            <a:off x="3966345" y="2941862"/>
            <a:ext cx="3755461" cy="238983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41159926"/>
      </p:ext>
    </p:extLst>
  </p:cSld>
  <p:clrMapOvr>
    <a:masterClrMapping/>
  </p:clrMapOvr>
  <mc:AlternateContent xmlns:mc="http://schemas.openxmlformats.org/markup-compatibility/2006" xmlns:p14="http://schemas.microsoft.com/office/powerpoint/2010/main">
    <mc:Choice Requires="p14">
      <p:transition spd="slow" p14:dur="2000" advTm="27684"/>
    </mc:Choice>
    <mc:Fallback xmlns="">
      <p:transition spd="slow" advTm="27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9716" y="360485"/>
            <a:ext cx="9428284" cy="914400"/>
          </a:xfrm>
        </p:spPr>
        <p:txBody>
          <a:bodyPr/>
          <a:lstStyle/>
          <a:p>
            <a:pPr algn="ctr"/>
            <a:r>
              <a:rPr lang="en-GB" sz="4300" cap="none" dirty="0" smtClean="0">
                <a:solidFill>
                  <a:prstClr val="white"/>
                </a:solidFill>
                <a:latin typeface="Comic Sans MS" panose="030F0702030302020204" pitchFamily="66" charset="0"/>
              </a:rPr>
              <a:t>Today’s skill…..</a:t>
            </a:r>
            <a:endParaRPr lang="en-GB" dirty="0"/>
          </a:p>
        </p:txBody>
      </p:sp>
      <p:sp>
        <p:nvSpPr>
          <p:cNvPr id="3" name="Subtitle 2"/>
          <p:cNvSpPr>
            <a:spLocks noGrp="1"/>
          </p:cNvSpPr>
          <p:nvPr>
            <p:ph type="subTitle" idx="1"/>
          </p:nvPr>
        </p:nvSpPr>
        <p:spPr>
          <a:xfrm>
            <a:off x="199414" y="1269389"/>
            <a:ext cx="11289324" cy="5588611"/>
          </a:xfrm>
        </p:spPr>
        <p:txBody>
          <a:bodyPr>
            <a:normAutofit fontScale="32500" lnSpcReduction="20000"/>
          </a:bodyPr>
          <a:lstStyle/>
          <a:p>
            <a:pPr algn="ctr"/>
            <a:r>
              <a:rPr lang="en-GB" sz="6200" cap="none" dirty="0">
                <a:latin typeface="Comic Sans MS" panose="030F0702030302020204" pitchFamily="66" charset="0"/>
              </a:rPr>
              <a:t>Your answer should look like this:</a:t>
            </a:r>
          </a:p>
          <a:p>
            <a:pPr algn="ctr"/>
            <a:r>
              <a:rPr lang="en-GB" sz="6200" cap="none" dirty="0">
                <a:latin typeface="Comic Sans MS" panose="030F0702030302020204" pitchFamily="66" charset="0"/>
              </a:rPr>
              <a:t>First I </a:t>
            </a:r>
            <a:r>
              <a:rPr lang="en-GB" sz="6200" cap="none" dirty="0" smtClean="0">
                <a:latin typeface="Comic Sans MS" panose="030F0702030302020204" pitchFamily="66" charset="0"/>
              </a:rPr>
              <a:t>baked 8 cupcakes and </a:t>
            </a:r>
            <a:r>
              <a:rPr lang="en-GB" sz="6200" cap="none" dirty="0">
                <a:latin typeface="Comic Sans MS" panose="030F0702030302020204" pitchFamily="66" charset="0"/>
              </a:rPr>
              <a:t>then </a:t>
            </a:r>
            <a:r>
              <a:rPr lang="en-GB" sz="6200" cap="none" dirty="0" smtClean="0">
                <a:latin typeface="Comic Sans MS" panose="030F0702030302020204" pitchFamily="66" charset="0"/>
              </a:rPr>
              <a:t>I gave 5 away to my friends, so now I have 3 left.</a:t>
            </a:r>
          </a:p>
          <a:p>
            <a:pPr algn="ctr"/>
            <a:r>
              <a:rPr lang="en-GB" sz="6200" cap="none" dirty="0" smtClean="0">
                <a:latin typeface="Comic Sans MS" panose="030F0702030302020204" pitchFamily="66" charset="0"/>
              </a:rPr>
              <a:t>8 – 5 = 3</a:t>
            </a:r>
            <a:endParaRPr lang="en-GB" sz="6200" cap="none" dirty="0">
              <a:latin typeface="Comic Sans MS" panose="030F0702030302020204" pitchFamily="66" charset="0"/>
            </a:endParaRPr>
          </a:p>
          <a:p>
            <a:pPr marL="342900" indent="-342900" algn="ctr">
              <a:buFont typeface="Wingdings" panose="05000000000000000000" pitchFamily="2" charset="2"/>
              <a:buChar char="Ø"/>
            </a:pPr>
            <a:endParaRPr lang="en-GB" sz="80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26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cap="none" dirty="0">
              <a:latin typeface="Comic Sans MS" panose="030F0702030302020204" pitchFamily="66" charset="0"/>
            </a:endParaRPr>
          </a:p>
          <a:p>
            <a:pPr marL="342900" indent="-342900" algn="ctr">
              <a:buFont typeface="Wingdings" panose="05000000000000000000" pitchFamily="2" charset="2"/>
              <a:buChar char="Ø"/>
            </a:pPr>
            <a:endParaRPr lang="en-GB" cap="none" dirty="0" smtClean="0">
              <a:latin typeface="Comic Sans MS" panose="030F0702030302020204" pitchFamily="66" charset="0"/>
            </a:endParaRPr>
          </a:p>
          <a:p>
            <a:pPr marL="342900" indent="-342900" algn="ctr">
              <a:buFont typeface="Wingdings" panose="05000000000000000000" pitchFamily="2" charset="2"/>
              <a:buChar char="Ø"/>
            </a:pPr>
            <a:endParaRPr lang="en-GB" cap="none" dirty="0">
              <a:latin typeface="Comic Sans MS" panose="030F0702030302020204" pitchFamily="66" charset="0"/>
            </a:endParaRPr>
          </a:p>
          <a:p>
            <a:pPr marL="342900" indent="-342900" algn="ctr">
              <a:buFont typeface="Wingdings" panose="05000000000000000000" pitchFamily="2" charset="2"/>
              <a:buChar char="Ø"/>
            </a:pP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r>
              <a:rPr lang="en-GB" cap="none" dirty="0" smtClean="0">
                <a:latin typeface="Comic Sans MS" panose="030F0702030302020204" pitchFamily="66" charset="0"/>
              </a:rPr>
              <a:t>.</a:t>
            </a:r>
            <a:endParaRPr lang="en-GB" cap="none" dirty="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p:txBody>
      </p:sp>
      <p:pic>
        <p:nvPicPr>
          <p:cNvPr id="11" name="Picture 10"/>
          <p:cNvPicPr>
            <a:picLocks noChangeAspect="1"/>
          </p:cNvPicPr>
          <p:nvPr/>
        </p:nvPicPr>
        <p:blipFill>
          <a:blip r:embed="rId4"/>
          <a:stretch>
            <a:fillRect/>
          </a:stretch>
        </p:blipFill>
        <p:spPr>
          <a:xfrm>
            <a:off x="2240173" y="5508699"/>
            <a:ext cx="7852329" cy="889720"/>
          </a:xfrm>
          <a:prstGeom prst="rect">
            <a:avLst/>
          </a:prstGeom>
        </p:spPr>
      </p:pic>
      <p:pic>
        <p:nvPicPr>
          <p:cNvPr id="5" name="Picture 4"/>
          <p:cNvPicPr>
            <a:picLocks noChangeAspect="1"/>
          </p:cNvPicPr>
          <p:nvPr/>
        </p:nvPicPr>
        <p:blipFill>
          <a:blip r:embed="rId5"/>
          <a:stretch>
            <a:fillRect/>
          </a:stretch>
        </p:blipFill>
        <p:spPr>
          <a:xfrm>
            <a:off x="291161" y="2868774"/>
            <a:ext cx="3755461" cy="2389839"/>
          </a:xfrm>
          <a:prstGeom prst="rect">
            <a:avLst/>
          </a:prstGeom>
        </p:spPr>
      </p:pic>
      <p:pic>
        <p:nvPicPr>
          <p:cNvPr id="6" name="Picture 5"/>
          <p:cNvPicPr>
            <a:picLocks noChangeAspect="1"/>
          </p:cNvPicPr>
          <p:nvPr/>
        </p:nvPicPr>
        <p:blipFill>
          <a:blip r:embed="rId6"/>
          <a:stretch>
            <a:fillRect/>
          </a:stretch>
        </p:blipFill>
        <p:spPr>
          <a:xfrm>
            <a:off x="2436618" y="5271855"/>
            <a:ext cx="548688" cy="524301"/>
          </a:xfrm>
          <a:prstGeom prst="rect">
            <a:avLst/>
          </a:prstGeom>
        </p:spPr>
      </p:pic>
      <p:pic>
        <p:nvPicPr>
          <p:cNvPr id="7" name="Picture 6"/>
          <p:cNvPicPr>
            <a:picLocks noChangeAspect="1"/>
          </p:cNvPicPr>
          <p:nvPr/>
        </p:nvPicPr>
        <p:blipFill>
          <a:blip r:embed="rId6"/>
          <a:stretch>
            <a:fillRect/>
          </a:stretch>
        </p:blipFill>
        <p:spPr>
          <a:xfrm>
            <a:off x="3181751" y="5246548"/>
            <a:ext cx="548688" cy="524301"/>
          </a:xfrm>
          <a:prstGeom prst="rect">
            <a:avLst/>
          </a:prstGeom>
        </p:spPr>
      </p:pic>
      <p:pic>
        <p:nvPicPr>
          <p:cNvPr id="8" name="Picture 7"/>
          <p:cNvPicPr>
            <a:picLocks noChangeAspect="1"/>
          </p:cNvPicPr>
          <p:nvPr/>
        </p:nvPicPr>
        <p:blipFill>
          <a:blip r:embed="rId6"/>
          <a:stretch>
            <a:fillRect/>
          </a:stretch>
        </p:blipFill>
        <p:spPr>
          <a:xfrm>
            <a:off x="3921708" y="5246547"/>
            <a:ext cx="548688" cy="524301"/>
          </a:xfrm>
          <a:prstGeom prst="rect">
            <a:avLst/>
          </a:prstGeom>
        </p:spPr>
      </p:pic>
      <p:pic>
        <p:nvPicPr>
          <p:cNvPr id="9" name="Picture 8"/>
          <p:cNvPicPr>
            <a:picLocks noChangeAspect="1"/>
          </p:cNvPicPr>
          <p:nvPr/>
        </p:nvPicPr>
        <p:blipFill>
          <a:blip r:embed="rId6"/>
          <a:stretch>
            <a:fillRect/>
          </a:stretch>
        </p:blipFill>
        <p:spPr>
          <a:xfrm>
            <a:off x="4619826" y="5049118"/>
            <a:ext cx="548688" cy="524301"/>
          </a:xfrm>
          <a:prstGeom prst="rect">
            <a:avLst/>
          </a:prstGeom>
        </p:spPr>
      </p:pic>
      <p:pic>
        <p:nvPicPr>
          <p:cNvPr id="10" name="Picture 9"/>
          <p:cNvPicPr>
            <a:picLocks noChangeAspect="1"/>
          </p:cNvPicPr>
          <p:nvPr/>
        </p:nvPicPr>
        <p:blipFill>
          <a:blip r:embed="rId6"/>
          <a:stretch>
            <a:fillRect/>
          </a:stretch>
        </p:blipFill>
        <p:spPr>
          <a:xfrm>
            <a:off x="5467374" y="5128127"/>
            <a:ext cx="548688" cy="524301"/>
          </a:xfrm>
          <a:prstGeom prst="rect">
            <a:avLst/>
          </a:prstGeom>
        </p:spPr>
      </p:pic>
      <p:pic>
        <p:nvPicPr>
          <p:cNvPr id="12" name="Picture 11"/>
          <p:cNvPicPr>
            <a:picLocks noChangeAspect="1"/>
          </p:cNvPicPr>
          <p:nvPr/>
        </p:nvPicPr>
        <p:blipFill>
          <a:blip r:embed="rId6"/>
          <a:stretch>
            <a:fillRect/>
          </a:stretch>
        </p:blipFill>
        <p:spPr>
          <a:xfrm>
            <a:off x="6234272" y="5115473"/>
            <a:ext cx="548688" cy="524301"/>
          </a:xfrm>
          <a:prstGeom prst="rect">
            <a:avLst/>
          </a:prstGeom>
        </p:spPr>
      </p:pic>
      <p:pic>
        <p:nvPicPr>
          <p:cNvPr id="13" name="Picture 12"/>
          <p:cNvPicPr>
            <a:picLocks noChangeAspect="1"/>
          </p:cNvPicPr>
          <p:nvPr/>
        </p:nvPicPr>
        <p:blipFill>
          <a:blip r:embed="rId6"/>
          <a:stretch>
            <a:fillRect/>
          </a:stretch>
        </p:blipFill>
        <p:spPr>
          <a:xfrm>
            <a:off x="7001170" y="5246546"/>
            <a:ext cx="548688" cy="524301"/>
          </a:xfrm>
          <a:prstGeom prst="rect">
            <a:avLst/>
          </a:prstGeom>
        </p:spPr>
      </p:pic>
      <p:pic>
        <p:nvPicPr>
          <p:cNvPr id="14" name="Picture 13"/>
          <p:cNvPicPr>
            <a:picLocks noChangeAspect="1"/>
          </p:cNvPicPr>
          <p:nvPr/>
        </p:nvPicPr>
        <p:blipFill>
          <a:blip r:embed="rId6"/>
          <a:stretch>
            <a:fillRect/>
          </a:stretch>
        </p:blipFill>
        <p:spPr>
          <a:xfrm>
            <a:off x="7768068" y="5115472"/>
            <a:ext cx="548688" cy="524301"/>
          </a:xfrm>
          <a:prstGeom prst="rect">
            <a:avLst/>
          </a:prstGeom>
        </p:spPr>
      </p:pic>
      <mc:AlternateContent xmlns:mc="http://schemas.openxmlformats.org/markup-compatibility/2006" xmlns:p14="http://schemas.microsoft.com/office/powerpoint/2010/main">
        <mc:Choice Requires="p14">
          <p:contentPart p14:bwMode="auto" r:id="rId7">
            <p14:nvContentPartPr>
              <p14:cNvPr id="16" name="Ink 15"/>
              <p14:cNvContentPartPr/>
              <p14:nvPr/>
            </p14:nvContentPartPr>
            <p14:xfrm>
              <a:off x="7745926" y="5046771"/>
              <a:ext cx="712800" cy="519480"/>
            </p14:xfrm>
          </p:contentPart>
        </mc:Choice>
        <mc:Fallback xmlns="">
          <p:pic>
            <p:nvPicPr>
              <p:cNvPr id="16" name="Ink 15"/>
              <p:cNvPicPr/>
              <p:nvPr/>
            </p:nvPicPr>
            <p:blipFill>
              <a:blip r:embed="rId9"/>
              <a:stretch>
                <a:fillRect/>
              </a:stretch>
            </p:blipFill>
            <p:spPr>
              <a:xfrm>
                <a:off x="7730806" y="5031651"/>
                <a:ext cx="743040" cy="549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p14:cNvContentPartPr/>
              <p14:nvPr/>
            </p14:nvContentPartPr>
            <p14:xfrm>
              <a:off x="6935926" y="5213811"/>
              <a:ext cx="634680" cy="633600"/>
            </p14:xfrm>
          </p:contentPart>
        </mc:Choice>
        <mc:Fallback xmlns="">
          <p:pic>
            <p:nvPicPr>
              <p:cNvPr id="20" name="Ink 19"/>
              <p:cNvPicPr/>
              <p:nvPr/>
            </p:nvPicPr>
            <p:blipFill>
              <a:blip r:embed="rId11"/>
              <a:stretch>
                <a:fillRect/>
              </a:stretch>
            </p:blipFill>
            <p:spPr>
              <a:xfrm>
                <a:off x="6920806" y="5198691"/>
                <a:ext cx="664920" cy="663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p14:cNvContentPartPr/>
              <p14:nvPr/>
            </p14:nvContentPartPr>
            <p14:xfrm>
              <a:off x="7825126" y="5108331"/>
              <a:ext cx="466200" cy="510480"/>
            </p14:xfrm>
          </p:contentPart>
        </mc:Choice>
        <mc:Fallback xmlns="">
          <p:pic>
            <p:nvPicPr>
              <p:cNvPr id="21" name="Ink 20"/>
              <p:cNvPicPr/>
              <p:nvPr/>
            </p:nvPicPr>
            <p:blipFill>
              <a:blip r:embed="rId13"/>
              <a:stretch>
                <a:fillRect/>
              </a:stretch>
            </p:blipFill>
            <p:spPr>
              <a:xfrm>
                <a:off x="7810006" y="5093211"/>
                <a:ext cx="496440" cy="540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 name="Ink 23"/>
              <p14:cNvContentPartPr/>
              <p14:nvPr/>
            </p14:nvContentPartPr>
            <p14:xfrm>
              <a:off x="6919366" y="5222451"/>
              <a:ext cx="686160" cy="502920"/>
            </p14:xfrm>
          </p:contentPart>
        </mc:Choice>
        <mc:Fallback xmlns="">
          <p:pic>
            <p:nvPicPr>
              <p:cNvPr id="24" name="Ink 23"/>
              <p:cNvPicPr/>
              <p:nvPr/>
            </p:nvPicPr>
            <p:blipFill>
              <a:blip r:embed="rId15"/>
              <a:stretch>
                <a:fillRect/>
              </a:stretch>
            </p:blipFill>
            <p:spPr>
              <a:xfrm>
                <a:off x="6904246" y="5207331"/>
                <a:ext cx="716400" cy="533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6" name="Ink 25"/>
              <p14:cNvContentPartPr/>
              <p14:nvPr/>
            </p14:nvContentPartPr>
            <p14:xfrm>
              <a:off x="6277846" y="5064411"/>
              <a:ext cx="563040" cy="554400"/>
            </p14:xfrm>
          </p:contentPart>
        </mc:Choice>
        <mc:Fallback xmlns="">
          <p:pic>
            <p:nvPicPr>
              <p:cNvPr id="26" name="Ink 25"/>
              <p:cNvPicPr/>
              <p:nvPr/>
            </p:nvPicPr>
            <p:blipFill>
              <a:blip r:embed="rId17"/>
              <a:stretch>
                <a:fillRect/>
              </a:stretch>
            </p:blipFill>
            <p:spPr>
              <a:xfrm>
                <a:off x="6262726" y="5049291"/>
                <a:ext cx="593280" cy="584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8" name="Ink 27"/>
              <p14:cNvContentPartPr/>
              <p14:nvPr/>
            </p14:nvContentPartPr>
            <p14:xfrm>
              <a:off x="6242566" y="5108331"/>
              <a:ext cx="467280" cy="466200"/>
            </p14:xfrm>
          </p:contentPart>
        </mc:Choice>
        <mc:Fallback xmlns="">
          <p:pic>
            <p:nvPicPr>
              <p:cNvPr id="28" name="Ink 27"/>
              <p:cNvPicPr/>
              <p:nvPr/>
            </p:nvPicPr>
            <p:blipFill>
              <a:blip r:embed="rId19"/>
              <a:stretch>
                <a:fillRect/>
              </a:stretch>
            </p:blipFill>
            <p:spPr>
              <a:xfrm>
                <a:off x="6227446" y="5093211"/>
                <a:ext cx="497520" cy="496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0" name="Ink 29"/>
              <p14:cNvContentPartPr/>
              <p14:nvPr/>
            </p14:nvContentPartPr>
            <p14:xfrm>
              <a:off x="5451286" y="5099691"/>
              <a:ext cx="694800" cy="800280"/>
            </p14:xfrm>
          </p:contentPart>
        </mc:Choice>
        <mc:Fallback xmlns="">
          <p:pic>
            <p:nvPicPr>
              <p:cNvPr id="30" name="Ink 29"/>
              <p:cNvPicPr/>
              <p:nvPr/>
            </p:nvPicPr>
            <p:blipFill>
              <a:blip r:embed="rId21"/>
              <a:stretch>
                <a:fillRect/>
              </a:stretch>
            </p:blipFill>
            <p:spPr>
              <a:xfrm>
                <a:off x="5436166" y="5084571"/>
                <a:ext cx="725040" cy="8305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1" name="Ink 30"/>
              <p14:cNvContentPartPr/>
              <p14:nvPr/>
            </p14:nvContentPartPr>
            <p14:xfrm>
              <a:off x="5468926" y="5143611"/>
              <a:ext cx="615600" cy="510120"/>
            </p14:xfrm>
          </p:contentPart>
        </mc:Choice>
        <mc:Fallback xmlns="">
          <p:pic>
            <p:nvPicPr>
              <p:cNvPr id="31" name="Ink 30"/>
              <p:cNvPicPr/>
              <p:nvPr/>
            </p:nvPicPr>
            <p:blipFill>
              <a:blip r:embed="rId23"/>
              <a:stretch>
                <a:fillRect/>
              </a:stretch>
            </p:blipFill>
            <p:spPr>
              <a:xfrm>
                <a:off x="5453806" y="5128491"/>
                <a:ext cx="645840" cy="540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3" name="Ink 32"/>
              <p14:cNvContentPartPr/>
              <p14:nvPr/>
            </p14:nvContentPartPr>
            <p14:xfrm>
              <a:off x="4728766" y="4993851"/>
              <a:ext cx="371160" cy="501840"/>
            </p14:xfrm>
          </p:contentPart>
        </mc:Choice>
        <mc:Fallback xmlns="">
          <p:pic>
            <p:nvPicPr>
              <p:cNvPr id="33" name="Ink 32"/>
              <p:cNvPicPr/>
              <p:nvPr/>
            </p:nvPicPr>
            <p:blipFill>
              <a:blip r:embed="rId25"/>
              <a:stretch>
                <a:fillRect/>
              </a:stretch>
            </p:blipFill>
            <p:spPr>
              <a:xfrm>
                <a:off x="4713646" y="4978731"/>
                <a:ext cx="401400" cy="532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5" name="Ink 34"/>
              <p14:cNvContentPartPr/>
              <p14:nvPr/>
            </p14:nvContentPartPr>
            <p14:xfrm>
              <a:off x="4598446" y="4993851"/>
              <a:ext cx="624600" cy="554400"/>
            </p14:xfrm>
          </p:contentPart>
        </mc:Choice>
        <mc:Fallback xmlns="">
          <p:pic>
            <p:nvPicPr>
              <p:cNvPr id="35" name="Ink 34"/>
              <p:cNvPicPr/>
              <p:nvPr/>
            </p:nvPicPr>
            <p:blipFill>
              <a:blip r:embed="rId27"/>
              <a:stretch>
                <a:fillRect/>
              </a:stretch>
            </p:blipFill>
            <p:spPr>
              <a:xfrm>
                <a:off x="4583326" y="4978731"/>
                <a:ext cx="654840" cy="5846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7" name="Ink 36"/>
              <p14:cNvContentPartPr/>
              <p14:nvPr/>
            </p14:nvContentPartPr>
            <p14:xfrm>
              <a:off x="2813566" y="4273131"/>
              <a:ext cx="378360" cy="519840"/>
            </p14:xfrm>
          </p:contentPart>
        </mc:Choice>
        <mc:Fallback xmlns="">
          <p:pic>
            <p:nvPicPr>
              <p:cNvPr id="37" name="Ink 36"/>
              <p:cNvPicPr/>
              <p:nvPr/>
            </p:nvPicPr>
            <p:blipFill>
              <a:blip r:embed="rId29"/>
              <a:stretch>
                <a:fillRect/>
              </a:stretch>
            </p:blipFill>
            <p:spPr>
              <a:xfrm>
                <a:off x="2798446" y="4258011"/>
                <a:ext cx="408600" cy="5500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9" name="Ink 38"/>
              <p14:cNvContentPartPr/>
              <p14:nvPr/>
            </p14:nvContentPartPr>
            <p14:xfrm>
              <a:off x="2822206" y="4413891"/>
              <a:ext cx="475200" cy="343080"/>
            </p14:xfrm>
          </p:contentPart>
        </mc:Choice>
        <mc:Fallback xmlns="">
          <p:pic>
            <p:nvPicPr>
              <p:cNvPr id="39" name="Ink 38"/>
              <p:cNvPicPr/>
              <p:nvPr/>
            </p:nvPicPr>
            <p:blipFill>
              <a:blip r:embed="rId31"/>
              <a:stretch>
                <a:fillRect/>
              </a:stretch>
            </p:blipFill>
            <p:spPr>
              <a:xfrm>
                <a:off x="2807086" y="4398771"/>
                <a:ext cx="505440" cy="3733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1" name="Ink 40"/>
              <p14:cNvContentPartPr/>
              <p14:nvPr/>
            </p14:nvContentPartPr>
            <p14:xfrm>
              <a:off x="3340966" y="3956691"/>
              <a:ext cx="255600" cy="263880"/>
            </p14:xfrm>
          </p:contentPart>
        </mc:Choice>
        <mc:Fallback xmlns="">
          <p:pic>
            <p:nvPicPr>
              <p:cNvPr id="41" name="Ink 40"/>
              <p:cNvPicPr/>
              <p:nvPr/>
            </p:nvPicPr>
            <p:blipFill>
              <a:blip r:embed="rId33"/>
              <a:stretch>
                <a:fillRect/>
              </a:stretch>
            </p:blipFill>
            <p:spPr>
              <a:xfrm>
                <a:off x="3325846" y="3941571"/>
                <a:ext cx="28584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3" name="Ink 42"/>
              <p14:cNvContentPartPr/>
              <p14:nvPr/>
            </p14:nvContentPartPr>
            <p14:xfrm>
              <a:off x="3358606" y="3895131"/>
              <a:ext cx="308160" cy="299160"/>
            </p14:xfrm>
          </p:contentPart>
        </mc:Choice>
        <mc:Fallback xmlns="">
          <p:pic>
            <p:nvPicPr>
              <p:cNvPr id="43" name="Ink 42"/>
              <p:cNvPicPr/>
              <p:nvPr/>
            </p:nvPicPr>
            <p:blipFill>
              <a:blip r:embed="rId35"/>
              <a:stretch>
                <a:fillRect/>
              </a:stretch>
            </p:blipFill>
            <p:spPr>
              <a:xfrm>
                <a:off x="3343486" y="3880011"/>
                <a:ext cx="33840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5" name="Ink 44"/>
              <p14:cNvContentPartPr/>
              <p14:nvPr/>
            </p14:nvContentPartPr>
            <p14:xfrm>
              <a:off x="2945326" y="3464211"/>
              <a:ext cx="220320" cy="264240"/>
            </p14:xfrm>
          </p:contentPart>
        </mc:Choice>
        <mc:Fallback xmlns="">
          <p:pic>
            <p:nvPicPr>
              <p:cNvPr id="45" name="Ink 44"/>
              <p:cNvPicPr/>
              <p:nvPr/>
            </p:nvPicPr>
            <p:blipFill>
              <a:blip r:embed="rId37"/>
              <a:stretch>
                <a:fillRect/>
              </a:stretch>
            </p:blipFill>
            <p:spPr>
              <a:xfrm>
                <a:off x="2930206" y="3449091"/>
                <a:ext cx="25056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7" name="Ink 46"/>
              <p14:cNvContentPartPr/>
              <p14:nvPr/>
            </p14:nvContentPartPr>
            <p14:xfrm>
              <a:off x="2804566" y="3377451"/>
              <a:ext cx="484200" cy="342000"/>
            </p14:xfrm>
          </p:contentPart>
        </mc:Choice>
        <mc:Fallback xmlns="">
          <p:pic>
            <p:nvPicPr>
              <p:cNvPr id="47" name="Ink 46"/>
              <p:cNvPicPr/>
              <p:nvPr/>
            </p:nvPicPr>
            <p:blipFill>
              <a:blip r:embed="rId39"/>
              <a:stretch>
                <a:fillRect/>
              </a:stretch>
            </p:blipFill>
            <p:spPr>
              <a:xfrm>
                <a:off x="2789446" y="3362331"/>
                <a:ext cx="514440" cy="3722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9" name="Ink 48"/>
              <p14:cNvContentPartPr/>
              <p14:nvPr/>
            </p14:nvContentPartPr>
            <p14:xfrm>
              <a:off x="2057566" y="3728091"/>
              <a:ext cx="369360" cy="397440"/>
            </p14:xfrm>
          </p:contentPart>
        </mc:Choice>
        <mc:Fallback xmlns="">
          <p:pic>
            <p:nvPicPr>
              <p:cNvPr id="49" name="Ink 48"/>
              <p:cNvPicPr/>
              <p:nvPr/>
            </p:nvPicPr>
            <p:blipFill>
              <a:blip r:embed="rId41"/>
              <a:stretch>
                <a:fillRect/>
              </a:stretch>
            </p:blipFill>
            <p:spPr>
              <a:xfrm>
                <a:off x="2042446" y="3712971"/>
                <a:ext cx="39960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1" name="Ink 50"/>
              <p14:cNvContentPartPr/>
              <p14:nvPr/>
            </p14:nvContentPartPr>
            <p14:xfrm>
              <a:off x="1925446" y="3725211"/>
              <a:ext cx="554400" cy="372240"/>
            </p14:xfrm>
          </p:contentPart>
        </mc:Choice>
        <mc:Fallback xmlns="">
          <p:pic>
            <p:nvPicPr>
              <p:cNvPr id="51" name="Ink 50"/>
              <p:cNvPicPr/>
              <p:nvPr/>
            </p:nvPicPr>
            <p:blipFill>
              <a:blip r:embed="rId43"/>
              <a:stretch>
                <a:fillRect/>
              </a:stretch>
            </p:blipFill>
            <p:spPr>
              <a:xfrm>
                <a:off x="1910326" y="3710091"/>
                <a:ext cx="584640" cy="4024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3" name="Ink 52"/>
              <p14:cNvContentPartPr/>
              <p14:nvPr/>
            </p14:nvContentPartPr>
            <p14:xfrm>
              <a:off x="1951726" y="3235611"/>
              <a:ext cx="299520" cy="272880"/>
            </p14:xfrm>
          </p:contentPart>
        </mc:Choice>
        <mc:Fallback xmlns="">
          <p:pic>
            <p:nvPicPr>
              <p:cNvPr id="53" name="Ink 52"/>
              <p:cNvPicPr/>
              <p:nvPr/>
            </p:nvPicPr>
            <p:blipFill>
              <a:blip r:embed="rId45"/>
              <a:stretch>
                <a:fillRect/>
              </a:stretch>
            </p:blipFill>
            <p:spPr>
              <a:xfrm>
                <a:off x="1936606" y="3220491"/>
                <a:ext cx="329760"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5" name="Ink 54"/>
              <p14:cNvContentPartPr/>
              <p14:nvPr/>
            </p14:nvContentPartPr>
            <p14:xfrm>
              <a:off x="1872886" y="3270891"/>
              <a:ext cx="404640" cy="299160"/>
            </p14:xfrm>
          </p:contentPart>
        </mc:Choice>
        <mc:Fallback xmlns="">
          <p:pic>
            <p:nvPicPr>
              <p:cNvPr id="55" name="Ink 54"/>
              <p:cNvPicPr/>
              <p:nvPr/>
            </p:nvPicPr>
            <p:blipFill>
              <a:blip r:embed="rId47"/>
              <a:stretch>
                <a:fillRect/>
              </a:stretch>
            </p:blipFill>
            <p:spPr>
              <a:xfrm>
                <a:off x="1857766" y="3255771"/>
                <a:ext cx="434880" cy="329400"/>
              </a:xfrm>
              <a:prstGeom prst="rect">
                <a:avLst/>
              </a:prstGeom>
            </p:spPr>
          </p:pic>
        </mc:Fallback>
      </mc:AlternateContent>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53480069"/>
      </p:ext>
    </p:extLst>
  </p:cSld>
  <p:clrMapOvr>
    <a:masterClrMapping/>
  </p:clrMapOvr>
  <mc:AlternateContent xmlns:mc="http://schemas.openxmlformats.org/markup-compatibility/2006" xmlns:p14="http://schemas.microsoft.com/office/powerpoint/2010/main">
    <mc:Choice Requires="p14">
      <p:transition spd="slow" p14:dur="2000" advTm="31256"/>
    </mc:Choice>
    <mc:Fallback xmlns="">
      <p:transition spd="slow" advTm="31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9716" y="360485"/>
            <a:ext cx="9428284" cy="914400"/>
          </a:xfrm>
        </p:spPr>
        <p:txBody>
          <a:bodyPr/>
          <a:lstStyle/>
          <a:p>
            <a:pPr algn="ctr"/>
            <a:r>
              <a:rPr lang="en-GB" sz="4300" cap="none" dirty="0" smtClean="0">
                <a:solidFill>
                  <a:prstClr val="white"/>
                </a:solidFill>
                <a:latin typeface="Comic Sans MS" panose="030F0702030302020204" pitchFamily="66" charset="0"/>
              </a:rPr>
              <a:t>Today’s skill…..</a:t>
            </a:r>
            <a:endParaRPr lang="en-GB" dirty="0"/>
          </a:p>
        </p:txBody>
      </p:sp>
      <p:sp>
        <p:nvSpPr>
          <p:cNvPr id="3" name="Subtitle 2"/>
          <p:cNvSpPr>
            <a:spLocks noGrp="1"/>
          </p:cNvSpPr>
          <p:nvPr>
            <p:ph type="subTitle" idx="1"/>
          </p:nvPr>
        </p:nvSpPr>
        <p:spPr>
          <a:xfrm>
            <a:off x="199414" y="1269389"/>
            <a:ext cx="11289324" cy="5588611"/>
          </a:xfrm>
        </p:spPr>
        <p:txBody>
          <a:bodyPr>
            <a:normAutofit fontScale="32500" lnSpcReduction="20000"/>
          </a:bodyPr>
          <a:lstStyle/>
          <a:p>
            <a:pPr algn="ctr"/>
            <a:r>
              <a:rPr lang="en-GB" sz="6200" cap="none" dirty="0" smtClean="0">
                <a:latin typeface="Comic Sans MS" panose="030F0702030302020204" pitchFamily="66" charset="0"/>
              </a:rPr>
              <a:t>We will have one more practise at solving a number story and practise taking away using the number track and some cubes to help.  First I get given 7 presents for my birthday and then I open 4 of them, now how many do I have left that I still need to open?  Try and the solve the problem with your cubes and number track.  The answer will be on the following slide.</a:t>
            </a:r>
            <a:endParaRPr lang="en-GB" sz="80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80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26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cap="none" dirty="0">
              <a:latin typeface="Comic Sans MS" panose="030F0702030302020204" pitchFamily="66" charset="0"/>
            </a:endParaRPr>
          </a:p>
          <a:p>
            <a:pPr marL="342900" indent="-342900" algn="ctr">
              <a:buFont typeface="Wingdings" panose="05000000000000000000" pitchFamily="2" charset="2"/>
              <a:buChar char="Ø"/>
            </a:pPr>
            <a:endParaRPr lang="en-GB" cap="none" dirty="0" smtClean="0">
              <a:latin typeface="Comic Sans MS" panose="030F0702030302020204" pitchFamily="66" charset="0"/>
            </a:endParaRPr>
          </a:p>
          <a:p>
            <a:pPr marL="342900" indent="-342900" algn="ctr">
              <a:buFont typeface="Wingdings" panose="05000000000000000000" pitchFamily="2" charset="2"/>
              <a:buChar char="Ø"/>
            </a:pPr>
            <a:endParaRPr lang="en-GB" cap="none" dirty="0">
              <a:latin typeface="Comic Sans MS" panose="030F0702030302020204" pitchFamily="66" charset="0"/>
            </a:endParaRPr>
          </a:p>
          <a:p>
            <a:pPr marL="342900" indent="-342900" algn="ctr">
              <a:buFont typeface="Wingdings" panose="05000000000000000000" pitchFamily="2" charset="2"/>
              <a:buChar char="Ø"/>
            </a:pP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r>
              <a:rPr lang="en-GB" cap="none" dirty="0" smtClean="0">
                <a:latin typeface="Comic Sans MS" panose="030F0702030302020204" pitchFamily="66" charset="0"/>
              </a:rPr>
              <a:t>.</a:t>
            </a:r>
            <a:endParaRPr lang="en-GB" cap="none" dirty="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p:txBody>
      </p:sp>
      <p:pic>
        <p:nvPicPr>
          <p:cNvPr id="11" name="Picture 10"/>
          <p:cNvPicPr>
            <a:picLocks noChangeAspect="1"/>
          </p:cNvPicPr>
          <p:nvPr/>
        </p:nvPicPr>
        <p:blipFill>
          <a:blip r:embed="rId4"/>
          <a:stretch>
            <a:fillRect/>
          </a:stretch>
        </p:blipFill>
        <p:spPr>
          <a:xfrm>
            <a:off x="2240173" y="5508699"/>
            <a:ext cx="7852329" cy="889720"/>
          </a:xfrm>
          <a:prstGeom prst="rect">
            <a:avLst/>
          </a:prstGeom>
        </p:spPr>
      </p:pic>
      <p:pic>
        <p:nvPicPr>
          <p:cNvPr id="6" name="Picture 5"/>
          <p:cNvPicPr>
            <a:picLocks noChangeAspect="1"/>
          </p:cNvPicPr>
          <p:nvPr/>
        </p:nvPicPr>
        <p:blipFill>
          <a:blip r:embed="rId5"/>
          <a:stretch>
            <a:fillRect/>
          </a:stretch>
        </p:blipFill>
        <p:spPr>
          <a:xfrm>
            <a:off x="1103319" y="2644786"/>
            <a:ext cx="1298561" cy="1304657"/>
          </a:xfrm>
          <a:prstGeom prst="rect">
            <a:avLst/>
          </a:prstGeom>
        </p:spPr>
      </p:pic>
      <p:pic>
        <p:nvPicPr>
          <p:cNvPr id="7" name="Picture 6"/>
          <p:cNvPicPr>
            <a:picLocks noChangeAspect="1"/>
          </p:cNvPicPr>
          <p:nvPr/>
        </p:nvPicPr>
        <p:blipFill>
          <a:blip r:embed="rId5"/>
          <a:stretch>
            <a:fillRect/>
          </a:stretch>
        </p:blipFill>
        <p:spPr>
          <a:xfrm>
            <a:off x="2518881" y="2644785"/>
            <a:ext cx="1298561" cy="1304657"/>
          </a:xfrm>
          <a:prstGeom prst="rect">
            <a:avLst/>
          </a:prstGeom>
        </p:spPr>
      </p:pic>
      <p:pic>
        <p:nvPicPr>
          <p:cNvPr id="8" name="Picture 7"/>
          <p:cNvPicPr>
            <a:picLocks noChangeAspect="1"/>
          </p:cNvPicPr>
          <p:nvPr/>
        </p:nvPicPr>
        <p:blipFill>
          <a:blip r:embed="rId5"/>
          <a:stretch>
            <a:fillRect/>
          </a:stretch>
        </p:blipFill>
        <p:spPr>
          <a:xfrm>
            <a:off x="3902203" y="2644785"/>
            <a:ext cx="1298561" cy="1304657"/>
          </a:xfrm>
          <a:prstGeom prst="rect">
            <a:avLst/>
          </a:prstGeom>
        </p:spPr>
      </p:pic>
      <p:pic>
        <p:nvPicPr>
          <p:cNvPr id="9" name="Picture 8"/>
          <p:cNvPicPr>
            <a:picLocks noChangeAspect="1"/>
          </p:cNvPicPr>
          <p:nvPr/>
        </p:nvPicPr>
        <p:blipFill>
          <a:blip r:embed="rId5"/>
          <a:stretch>
            <a:fillRect/>
          </a:stretch>
        </p:blipFill>
        <p:spPr>
          <a:xfrm>
            <a:off x="5304577" y="2644784"/>
            <a:ext cx="1298561" cy="1304657"/>
          </a:xfrm>
          <a:prstGeom prst="rect">
            <a:avLst/>
          </a:prstGeom>
        </p:spPr>
      </p:pic>
      <p:pic>
        <p:nvPicPr>
          <p:cNvPr id="10" name="Picture 9"/>
          <p:cNvPicPr>
            <a:picLocks noChangeAspect="1"/>
          </p:cNvPicPr>
          <p:nvPr/>
        </p:nvPicPr>
        <p:blipFill>
          <a:blip r:embed="rId5"/>
          <a:stretch>
            <a:fillRect/>
          </a:stretch>
        </p:blipFill>
        <p:spPr>
          <a:xfrm>
            <a:off x="6720139" y="2644784"/>
            <a:ext cx="1298561" cy="1304657"/>
          </a:xfrm>
          <a:prstGeom prst="rect">
            <a:avLst/>
          </a:prstGeom>
        </p:spPr>
      </p:pic>
      <p:pic>
        <p:nvPicPr>
          <p:cNvPr id="12" name="Picture 11"/>
          <p:cNvPicPr>
            <a:picLocks noChangeAspect="1"/>
          </p:cNvPicPr>
          <p:nvPr/>
        </p:nvPicPr>
        <p:blipFill>
          <a:blip r:embed="rId5"/>
          <a:stretch>
            <a:fillRect/>
          </a:stretch>
        </p:blipFill>
        <p:spPr>
          <a:xfrm>
            <a:off x="8153288" y="2644784"/>
            <a:ext cx="1298561" cy="1304657"/>
          </a:xfrm>
          <a:prstGeom prst="rect">
            <a:avLst/>
          </a:prstGeom>
        </p:spPr>
      </p:pic>
      <p:pic>
        <p:nvPicPr>
          <p:cNvPr id="13" name="Picture 12"/>
          <p:cNvPicPr>
            <a:picLocks noChangeAspect="1"/>
          </p:cNvPicPr>
          <p:nvPr/>
        </p:nvPicPr>
        <p:blipFill>
          <a:blip r:embed="rId5"/>
          <a:stretch>
            <a:fillRect/>
          </a:stretch>
        </p:blipFill>
        <p:spPr>
          <a:xfrm>
            <a:off x="9598430" y="2644783"/>
            <a:ext cx="1298561" cy="130465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24492722"/>
      </p:ext>
    </p:extLst>
  </p:cSld>
  <p:clrMapOvr>
    <a:masterClrMapping/>
  </p:clrMapOvr>
  <mc:AlternateContent xmlns:mc="http://schemas.openxmlformats.org/markup-compatibility/2006" xmlns:p14="http://schemas.microsoft.com/office/powerpoint/2010/main">
    <mc:Choice Requires="p14">
      <p:transition spd="slow" p14:dur="2000" advTm="29840"/>
    </mc:Choice>
    <mc:Fallback xmlns="">
      <p:transition spd="slow" advTm="29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9716" y="360485"/>
            <a:ext cx="9428284" cy="914400"/>
          </a:xfrm>
        </p:spPr>
        <p:txBody>
          <a:bodyPr/>
          <a:lstStyle/>
          <a:p>
            <a:pPr algn="ctr"/>
            <a:r>
              <a:rPr lang="en-GB" sz="4300" cap="none" dirty="0" smtClean="0">
                <a:solidFill>
                  <a:prstClr val="white"/>
                </a:solidFill>
                <a:latin typeface="Comic Sans MS" panose="030F0702030302020204" pitchFamily="66" charset="0"/>
              </a:rPr>
              <a:t>Today’s skill…..</a:t>
            </a:r>
            <a:endParaRPr lang="en-GB" dirty="0"/>
          </a:p>
        </p:txBody>
      </p:sp>
      <p:sp>
        <p:nvSpPr>
          <p:cNvPr id="3" name="Subtitle 2"/>
          <p:cNvSpPr>
            <a:spLocks noGrp="1"/>
          </p:cNvSpPr>
          <p:nvPr>
            <p:ph type="subTitle" idx="1"/>
          </p:nvPr>
        </p:nvSpPr>
        <p:spPr>
          <a:xfrm>
            <a:off x="199414" y="1269389"/>
            <a:ext cx="11289324" cy="5588611"/>
          </a:xfrm>
        </p:spPr>
        <p:txBody>
          <a:bodyPr>
            <a:normAutofit fontScale="32500" lnSpcReduction="20000"/>
          </a:bodyPr>
          <a:lstStyle/>
          <a:p>
            <a:pPr algn="ctr"/>
            <a:r>
              <a:rPr lang="en-GB" sz="6200" cap="none" dirty="0">
                <a:latin typeface="Comic Sans MS" panose="030F0702030302020204" pitchFamily="66" charset="0"/>
              </a:rPr>
              <a:t>Your answer should look like this:</a:t>
            </a:r>
          </a:p>
          <a:p>
            <a:pPr algn="ctr"/>
            <a:r>
              <a:rPr lang="en-GB" sz="6200" cap="none" dirty="0">
                <a:latin typeface="Comic Sans MS" panose="030F0702030302020204" pitchFamily="66" charset="0"/>
              </a:rPr>
              <a:t>First I </a:t>
            </a:r>
            <a:r>
              <a:rPr lang="en-GB" sz="6200" cap="none" dirty="0" smtClean="0">
                <a:latin typeface="Comic Sans MS" panose="030F0702030302020204" pitchFamily="66" charset="0"/>
              </a:rPr>
              <a:t>was given 7 presents and </a:t>
            </a:r>
            <a:r>
              <a:rPr lang="en-GB" sz="6200" cap="none" dirty="0">
                <a:latin typeface="Comic Sans MS" panose="030F0702030302020204" pitchFamily="66" charset="0"/>
              </a:rPr>
              <a:t>then I </a:t>
            </a:r>
            <a:r>
              <a:rPr lang="en-GB" sz="6200" cap="none" dirty="0" smtClean="0">
                <a:latin typeface="Comic Sans MS" panose="030F0702030302020204" pitchFamily="66" charset="0"/>
              </a:rPr>
              <a:t>opened 4 of them, </a:t>
            </a:r>
            <a:r>
              <a:rPr lang="en-GB" sz="6200" cap="none" dirty="0">
                <a:latin typeface="Comic Sans MS" panose="030F0702030302020204" pitchFamily="66" charset="0"/>
              </a:rPr>
              <a:t>so now I have 3 </a:t>
            </a:r>
            <a:r>
              <a:rPr lang="en-GB" sz="6200" cap="none" dirty="0" smtClean="0">
                <a:latin typeface="Comic Sans MS" panose="030F0702030302020204" pitchFamily="66" charset="0"/>
              </a:rPr>
              <a:t>left still to open.</a:t>
            </a:r>
            <a:endParaRPr lang="en-GB" sz="6200" cap="none" dirty="0">
              <a:latin typeface="Comic Sans MS" panose="030F0702030302020204" pitchFamily="66" charset="0"/>
            </a:endParaRPr>
          </a:p>
          <a:p>
            <a:pPr algn="ctr"/>
            <a:r>
              <a:rPr lang="en-GB" sz="6200" cap="none" dirty="0" smtClean="0">
                <a:latin typeface="Comic Sans MS" panose="030F0702030302020204" pitchFamily="66" charset="0"/>
              </a:rPr>
              <a:t>7 </a:t>
            </a:r>
            <a:r>
              <a:rPr lang="en-GB" sz="6200" cap="none" dirty="0">
                <a:latin typeface="Comic Sans MS" panose="030F0702030302020204" pitchFamily="66" charset="0"/>
              </a:rPr>
              <a:t>– </a:t>
            </a:r>
            <a:r>
              <a:rPr lang="en-GB" sz="6200" cap="none" dirty="0" smtClean="0">
                <a:latin typeface="Comic Sans MS" panose="030F0702030302020204" pitchFamily="66" charset="0"/>
              </a:rPr>
              <a:t>4 </a:t>
            </a:r>
            <a:r>
              <a:rPr lang="en-GB" sz="6200" cap="none" dirty="0">
                <a:latin typeface="Comic Sans MS" panose="030F0702030302020204" pitchFamily="66" charset="0"/>
              </a:rPr>
              <a:t>= 3</a:t>
            </a:r>
          </a:p>
          <a:p>
            <a:pPr marL="342900" indent="-342900" algn="ctr">
              <a:buFont typeface="Wingdings" panose="05000000000000000000" pitchFamily="2" charset="2"/>
              <a:buChar char="Ø"/>
            </a:pPr>
            <a:endParaRPr lang="en-GB" sz="80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26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cap="none" dirty="0">
              <a:latin typeface="Comic Sans MS" panose="030F0702030302020204" pitchFamily="66" charset="0"/>
            </a:endParaRPr>
          </a:p>
          <a:p>
            <a:pPr marL="342900" indent="-342900" algn="ctr">
              <a:buFont typeface="Wingdings" panose="05000000000000000000" pitchFamily="2" charset="2"/>
              <a:buChar char="Ø"/>
            </a:pPr>
            <a:endParaRPr lang="en-GB" cap="none" dirty="0" smtClean="0">
              <a:latin typeface="Comic Sans MS" panose="030F0702030302020204" pitchFamily="66" charset="0"/>
            </a:endParaRPr>
          </a:p>
          <a:p>
            <a:pPr marL="342900" indent="-342900" algn="ctr">
              <a:buFont typeface="Wingdings" panose="05000000000000000000" pitchFamily="2" charset="2"/>
              <a:buChar char="Ø"/>
            </a:pPr>
            <a:endParaRPr lang="en-GB" cap="none" dirty="0">
              <a:latin typeface="Comic Sans MS" panose="030F0702030302020204" pitchFamily="66" charset="0"/>
            </a:endParaRPr>
          </a:p>
          <a:p>
            <a:pPr marL="342900" indent="-342900" algn="ctr">
              <a:buFont typeface="Wingdings" panose="05000000000000000000" pitchFamily="2" charset="2"/>
              <a:buChar char="Ø"/>
            </a:pP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r>
              <a:rPr lang="en-GB" cap="none" dirty="0" smtClean="0">
                <a:latin typeface="Comic Sans MS" panose="030F0702030302020204" pitchFamily="66" charset="0"/>
              </a:rPr>
              <a:t>.</a:t>
            </a:r>
            <a:endParaRPr lang="en-GB" cap="none" dirty="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p:txBody>
      </p:sp>
      <p:pic>
        <p:nvPicPr>
          <p:cNvPr id="11" name="Picture 10"/>
          <p:cNvPicPr>
            <a:picLocks noChangeAspect="1"/>
          </p:cNvPicPr>
          <p:nvPr/>
        </p:nvPicPr>
        <p:blipFill>
          <a:blip r:embed="rId4"/>
          <a:stretch>
            <a:fillRect/>
          </a:stretch>
        </p:blipFill>
        <p:spPr>
          <a:xfrm>
            <a:off x="2240173" y="5508699"/>
            <a:ext cx="7852329" cy="889720"/>
          </a:xfrm>
          <a:prstGeom prst="rect">
            <a:avLst/>
          </a:prstGeom>
        </p:spPr>
      </p:pic>
      <p:pic>
        <p:nvPicPr>
          <p:cNvPr id="6" name="Picture 5"/>
          <p:cNvPicPr>
            <a:picLocks noChangeAspect="1"/>
          </p:cNvPicPr>
          <p:nvPr/>
        </p:nvPicPr>
        <p:blipFill>
          <a:blip r:embed="rId5"/>
          <a:stretch>
            <a:fillRect/>
          </a:stretch>
        </p:blipFill>
        <p:spPr>
          <a:xfrm>
            <a:off x="1103319" y="2644786"/>
            <a:ext cx="1298561" cy="1304657"/>
          </a:xfrm>
          <a:prstGeom prst="rect">
            <a:avLst/>
          </a:prstGeom>
        </p:spPr>
      </p:pic>
      <p:pic>
        <p:nvPicPr>
          <p:cNvPr id="7" name="Picture 6"/>
          <p:cNvPicPr>
            <a:picLocks noChangeAspect="1"/>
          </p:cNvPicPr>
          <p:nvPr/>
        </p:nvPicPr>
        <p:blipFill>
          <a:blip r:embed="rId5"/>
          <a:stretch>
            <a:fillRect/>
          </a:stretch>
        </p:blipFill>
        <p:spPr>
          <a:xfrm>
            <a:off x="2518881" y="2644785"/>
            <a:ext cx="1298561" cy="1304657"/>
          </a:xfrm>
          <a:prstGeom prst="rect">
            <a:avLst/>
          </a:prstGeom>
        </p:spPr>
      </p:pic>
      <p:pic>
        <p:nvPicPr>
          <p:cNvPr id="8" name="Picture 7"/>
          <p:cNvPicPr>
            <a:picLocks noChangeAspect="1"/>
          </p:cNvPicPr>
          <p:nvPr/>
        </p:nvPicPr>
        <p:blipFill>
          <a:blip r:embed="rId5"/>
          <a:stretch>
            <a:fillRect/>
          </a:stretch>
        </p:blipFill>
        <p:spPr>
          <a:xfrm>
            <a:off x="3902203" y="2644785"/>
            <a:ext cx="1298561" cy="1304657"/>
          </a:xfrm>
          <a:prstGeom prst="rect">
            <a:avLst/>
          </a:prstGeom>
        </p:spPr>
      </p:pic>
      <p:pic>
        <p:nvPicPr>
          <p:cNvPr id="9" name="Picture 8"/>
          <p:cNvPicPr>
            <a:picLocks noChangeAspect="1"/>
          </p:cNvPicPr>
          <p:nvPr/>
        </p:nvPicPr>
        <p:blipFill>
          <a:blip r:embed="rId5"/>
          <a:stretch>
            <a:fillRect/>
          </a:stretch>
        </p:blipFill>
        <p:spPr>
          <a:xfrm>
            <a:off x="5304577" y="2644784"/>
            <a:ext cx="1298561" cy="1304657"/>
          </a:xfrm>
          <a:prstGeom prst="rect">
            <a:avLst/>
          </a:prstGeom>
        </p:spPr>
      </p:pic>
      <p:pic>
        <p:nvPicPr>
          <p:cNvPr id="10" name="Picture 9"/>
          <p:cNvPicPr>
            <a:picLocks noChangeAspect="1"/>
          </p:cNvPicPr>
          <p:nvPr/>
        </p:nvPicPr>
        <p:blipFill>
          <a:blip r:embed="rId5"/>
          <a:stretch>
            <a:fillRect/>
          </a:stretch>
        </p:blipFill>
        <p:spPr>
          <a:xfrm>
            <a:off x="6720139" y="2644784"/>
            <a:ext cx="1298561" cy="1304657"/>
          </a:xfrm>
          <a:prstGeom prst="rect">
            <a:avLst/>
          </a:prstGeom>
        </p:spPr>
      </p:pic>
      <p:pic>
        <p:nvPicPr>
          <p:cNvPr id="12" name="Picture 11"/>
          <p:cNvPicPr>
            <a:picLocks noChangeAspect="1"/>
          </p:cNvPicPr>
          <p:nvPr/>
        </p:nvPicPr>
        <p:blipFill>
          <a:blip r:embed="rId5"/>
          <a:stretch>
            <a:fillRect/>
          </a:stretch>
        </p:blipFill>
        <p:spPr>
          <a:xfrm>
            <a:off x="8153288" y="2644784"/>
            <a:ext cx="1298561" cy="1304657"/>
          </a:xfrm>
          <a:prstGeom prst="rect">
            <a:avLst/>
          </a:prstGeom>
        </p:spPr>
      </p:pic>
      <p:pic>
        <p:nvPicPr>
          <p:cNvPr id="13" name="Picture 12"/>
          <p:cNvPicPr>
            <a:picLocks noChangeAspect="1"/>
          </p:cNvPicPr>
          <p:nvPr/>
        </p:nvPicPr>
        <p:blipFill>
          <a:blip r:embed="rId5"/>
          <a:stretch>
            <a:fillRect/>
          </a:stretch>
        </p:blipFill>
        <p:spPr>
          <a:xfrm>
            <a:off x="9598430" y="2644783"/>
            <a:ext cx="1298561" cy="1304657"/>
          </a:xfrm>
          <a:prstGeom prst="rect">
            <a:avLst/>
          </a:prstGeom>
        </p:spPr>
      </p:pic>
      <mc:AlternateContent xmlns:mc="http://schemas.openxmlformats.org/markup-compatibility/2006" xmlns:p14="http://schemas.microsoft.com/office/powerpoint/2010/main">
        <mc:Choice Requires="p14">
          <p:contentPart p14:bwMode="auto" r:id="rId6">
            <p14:nvContentPartPr>
              <p14:cNvPr id="14" name="Ink 13"/>
              <p14:cNvContentPartPr/>
              <p14:nvPr/>
            </p14:nvContentPartPr>
            <p14:xfrm>
              <a:off x="9785686" y="2892531"/>
              <a:ext cx="1257840" cy="1171080"/>
            </p14:xfrm>
          </p:contentPart>
        </mc:Choice>
        <mc:Fallback xmlns="">
          <p:pic>
            <p:nvPicPr>
              <p:cNvPr id="14" name="Ink 13"/>
              <p:cNvPicPr/>
              <p:nvPr/>
            </p:nvPicPr>
            <p:blipFill>
              <a:blip r:embed="rId8"/>
              <a:stretch>
                <a:fillRect/>
              </a:stretch>
            </p:blipFill>
            <p:spPr>
              <a:xfrm>
                <a:off x="9770566" y="2877411"/>
                <a:ext cx="1288080" cy="1201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p14:cNvContentPartPr/>
              <p14:nvPr/>
            </p14:nvContentPartPr>
            <p14:xfrm>
              <a:off x="9627646" y="2848611"/>
              <a:ext cx="1442160" cy="1125720"/>
            </p14:xfrm>
          </p:contentPart>
        </mc:Choice>
        <mc:Fallback xmlns="">
          <p:pic>
            <p:nvPicPr>
              <p:cNvPr id="16" name="Ink 15"/>
              <p:cNvPicPr/>
              <p:nvPr/>
            </p:nvPicPr>
            <p:blipFill>
              <a:blip r:embed="rId10"/>
              <a:stretch>
                <a:fillRect/>
              </a:stretch>
            </p:blipFill>
            <p:spPr>
              <a:xfrm>
                <a:off x="9612526" y="2833491"/>
                <a:ext cx="1472400" cy="1155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p14:cNvContentPartPr/>
              <p14:nvPr/>
            </p14:nvContentPartPr>
            <p14:xfrm>
              <a:off x="7992166" y="2848611"/>
              <a:ext cx="1486440" cy="1196280"/>
            </p14:xfrm>
          </p:contentPart>
        </mc:Choice>
        <mc:Fallback xmlns="">
          <p:pic>
            <p:nvPicPr>
              <p:cNvPr id="18" name="Ink 17"/>
              <p:cNvPicPr/>
              <p:nvPr/>
            </p:nvPicPr>
            <p:blipFill>
              <a:blip r:embed="rId12"/>
              <a:stretch>
                <a:fillRect/>
              </a:stretch>
            </p:blipFill>
            <p:spPr>
              <a:xfrm>
                <a:off x="7977046" y="2833491"/>
                <a:ext cx="1516680" cy="1226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p14:cNvContentPartPr/>
              <p14:nvPr/>
            </p14:nvContentPartPr>
            <p14:xfrm>
              <a:off x="8203126" y="2883891"/>
              <a:ext cx="1371960" cy="1046520"/>
            </p14:xfrm>
          </p:contentPart>
        </mc:Choice>
        <mc:Fallback xmlns="">
          <p:pic>
            <p:nvPicPr>
              <p:cNvPr id="20" name="Ink 19"/>
              <p:cNvPicPr/>
              <p:nvPr/>
            </p:nvPicPr>
            <p:blipFill>
              <a:blip r:embed="rId14"/>
              <a:stretch>
                <a:fillRect/>
              </a:stretch>
            </p:blipFill>
            <p:spPr>
              <a:xfrm>
                <a:off x="8188006" y="2868771"/>
                <a:ext cx="1402200" cy="1076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2" name="Ink 21"/>
              <p14:cNvContentPartPr/>
              <p14:nvPr/>
            </p14:nvContentPartPr>
            <p14:xfrm>
              <a:off x="6858166" y="2796051"/>
              <a:ext cx="1011240" cy="1098720"/>
            </p14:xfrm>
          </p:contentPart>
        </mc:Choice>
        <mc:Fallback xmlns="">
          <p:pic>
            <p:nvPicPr>
              <p:cNvPr id="22" name="Ink 21"/>
              <p:cNvPicPr/>
              <p:nvPr/>
            </p:nvPicPr>
            <p:blipFill>
              <a:blip r:embed="rId16"/>
              <a:stretch>
                <a:fillRect/>
              </a:stretch>
            </p:blipFill>
            <p:spPr>
              <a:xfrm>
                <a:off x="6843046" y="2780931"/>
                <a:ext cx="1041480" cy="11289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Ink 23"/>
              <p14:cNvContentPartPr/>
              <p14:nvPr/>
            </p14:nvContentPartPr>
            <p14:xfrm>
              <a:off x="6813886" y="2954091"/>
              <a:ext cx="1178640" cy="1021320"/>
            </p14:xfrm>
          </p:contentPart>
        </mc:Choice>
        <mc:Fallback xmlns="">
          <p:pic>
            <p:nvPicPr>
              <p:cNvPr id="24" name="Ink 23"/>
              <p:cNvPicPr/>
              <p:nvPr/>
            </p:nvPicPr>
            <p:blipFill>
              <a:blip r:embed="rId18"/>
              <a:stretch>
                <a:fillRect/>
              </a:stretch>
            </p:blipFill>
            <p:spPr>
              <a:xfrm>
                <a:off x="6798766" y="2938971"/>
                <a:ext cx="1208880" cy="105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Ink 25"/>
              <p14:cNvContentPartPr/>
              <p14:nvPr/>
            </p14:nvContentPartPr>
            <p14:xfrm>
              <a:off x="5459926" y="2760771"/>
              <a:ext cx="1090800" cy="1204920"/>
            </p14:xfrm>
          </p:contentPart>
        </mc:Choice>
        <mc:Fallback xmlns="">
          <p:pic>
            <p:nvPicPr>
              <p:cNvPr id="26" name="Ink 25"/>
              <p:cNvPicPr/>
              <p:nvPr/>
            </p:nvPicPr>
            <p:blipFill>
              <a:blip r:embed="rId20"/>
              <a:stretch>
                <a:fillRect/>
              </a:stretch>
            </p:blipFill>
            <p:spPr>
              <a:xfrm>
                <a:off x="5444806" y="2745651"/>
                <a:ext cx="1121040" cy="1235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8" name="Ink 27"/>
              <p14:cNvContentPartPr/>
              <p14:nvPr/>
            </p14:nvContentPartPr>
            <p14:xfrm>
              <a:off x="5442286" y="2910171"/>
              <a:ext cx="976320" cy="870840"/>
            </p14:xfrm>
          </p:contentPart>
        </mc:Choice>
        <mc:Fallback xmlns="">
          <p:pic>
            <p:nvPicPr>
              <p:cNvPr id="28" name="Ink 27"/>
              <p:cNvPicPr/>
              <p:nvPr/>
            </p:nvPicPr>
            <p:blipFill>
              <a:blip r:embed="rId22"/>
              <a:stretch>
                <a:fillRect/>
              </a:stretch>
            </p:blipFill>
            <p:spPr>
              <a:xfrm>
                <a:off x="5427166" y="2895051"/>
                <a:ext cx="1006560" cy="901080"/>
              </a:xfrm>
              <a:prstGeom prst="rect">
                <a:avLst/>
              </a:prstGeom>
            </p:spPr>
          </p:pic>
        </mc:Fallback>
      </mc:AlternateContent>
      <p:pic>
        <p:nvPicPr>
          <p:cNvPr id="29" name="Picture 28"/>
          <p:cNvPicPr>
            <a:picLocks noChangeAspect="1"/>
          </p:cNvPicPr>
          <p:nvPr/>
        </p:nvPicPr>
        <p:blipFill>
          <a:blip r:embed="rId23"/>
          <a:stretch>
            <a:fillRect/>
          </a:stretch>
        </p:blipFill>
        <p:spPr>
          <a:xfrm>
            <a:off x="2401880" y="5220579"/>
            <a:ext cx="548688" cy="524301"/>
          </a:xfrm>
          <a:prstGeom prst="rect">
            <a:avLst/>
          </a:prstGeom>
        </p:spPr>
      </p:pic>
      <p:pic>
        <p:nvPicPr>
          <p:cNvPr id="30" name="Picture 29"/>
          <p:cNvPicPr>
            <a:picLocks noChangeAspect="1"/>
          </p:cNvPicPr>
          <p:nvPr/>
        </p:nvPicPr>
        <p:blipFill>
          <a:blip r:embed="rId23"/>
          <a:stretch>
            <a:fillRect/>
          </a:stretch>
        </p:blipFill>
        <p:spPr>
          <a:xfrm>
            <a:off x="3112275" y="5220579"/>
            <a:ext cx="548688" cy="524301"/>
          </a:xfrm>
          <a:prstGeom prst="rect">
            <a:avLst/>
          </a:prstGeom>
        </p:spPr>
      </p:pic>
      <p:pic>
        <p:nvPicPr>
          <p:cNvPr id="31" name="Picture 30"/>
          <p:cNvPicPr>
            <a:picLocks noChangeAspect="1"/>
          </p:cNvPicPr>
          <p:nvPr/>
        </p:nvPicPr>
        <p:blipFill>
          <a:blip r:embed="rId23"/>
          <a:stretch>
            <a:fillRect/>
          </a:stretch>
        </p:blipFill>
        <p:spPr>
          <a:xfrm>
            <a:off x="3810393" y="5220578"/>
            <a:ext cx="548688" cy="524301"/>
          </a:xfrm>
          <a:prstGeom prst="rect">
            <a:avLst/>
          </a:prstGeom>
        </p:spPr>
      </p:pic>
      <p:pic>
        <p:nvPicPr>
          <p:cNvPr id="32" name="Picture 31"/>
          <p:cNvPicPr>
            <a:picLocks noChangeAspect="1"/>
          </p:cNvPicPr>
          <p:nvPr/>
        </p:nvPicPr>
        <p:blipFill>
          <a:blip r:embed="rId23"/>
          <a:stretch>
            <a:fillRect/>
          </a:stretch>
        </p:blipFill>
        <p:spPr>
          <a:xfrm>
            <a:off x="4652076" y="5132379"/>
            <a:ext cx="548688" cy="524301"/>
          </a:xfrm>
          <a:prstGeom prst="rect">
            <a:avLst/>
          </a:prstGeom>
        </p:spPr>
      </p:pic>
      <p:pic>
        <p:nvPicPr>
          <p:cNvPr id="33" name="Picture 32"/>
          <p:cNvPicPr>
            <a:picLocks noChangeAspect="1"/>
          </p:cNvPicPr>
          <p:nvPr/>
        </p:nvPicPr>
        <p:blipFill>
          <a:blip r:embed="rId23"/>
          <a:stretch>
            <a:fillRect/>
          </a:stretch>
        </p:blipFill>
        <p:spPr>
          <a:xfrm>
            <a:off x="5442286" y="5148628"/>
            <a:ext cx="548688" cy="524301"/>
          </a:xfrm>
          <a:prstGeom prst="rect">
            <a:avLst/>
          </a:prstGeom>
        </p:spPr>
      </p:pic>
      <p:pic>
        <p:nvPicPr>
          <p:cNvPr id="34" name="Picture 33"/>
          <p:cNvPicPr>
            <a:picLocks noChangeAspect="1"/>
          </p:cNvPicPr>
          <p:nvPr/>
        </p:nvPicPr>
        <p:blipFill>
          <a:blip r:embed="rId23"/>
          <a:stretch>
            <a:fillRect/>
          </a:stretch>
        </p:blipFill>
        <p:spPr>
          <a:xfrm>
            <a:off x="6233864" y="5148627"/>
            <a:ext cx="548688" cy="524301"/>
          </a:xfrm>
          <a:prstGeom prst="rect">
            <a:avLst/>
          </a:prstGeom>
        </p:spPr>
      </p:pic>
      <p:pic>
        <p:nvPicPr>
          <p:cNvPr id="35" name="Picture 34"/>
          <p:cNvPicPr>
            <a:picLocks noChangeAspect="1"/>
          </p:cNvPicPr>
          <p:nvPr/>
        </p:nvPicPr>
        <p:blipFill>
          <a:blip r:embed="rId23"/>
          <a:stretch>
            <a:fillRect/>
          </a:stretch>
        </p:blipFill>
        <p:spPr>
          <a:xfrm>
            <a:off x="7005169" y="5191876"/>
            <a:ext cx="548688" cy="524301"/>
          </a:xfrm>
          <a:prstGeom prst="rect">
            <a:avLst/>
          </a:prstGeom>
        </p:spPr>
      </p:pic>
      <mc:AlternateContent xmlns:mc="http://schemas.openxmlformats.org/markup-compatibility/2006" xmlns:p14="http://schemas.microsoft.com/office/powerpoint/2010/main">
        <mc:Choice Requires="p14">
          <p:contentPart p14:bwMode="auto" r:id="rId24">
            <p14:nvContentPartPr>
              <p14:cNvPr id="37" name="Ink 36"/>
              <p14:cNvContentPartPr/>
              <p14:nvPr/>
            </p14:nvContentPartPr>
            <p14:xfrm>
              <a:off x="7042486" y="5222451"/>
              <a:ext cx="457560" cy="457560"/>
            </p14:xfrm>
          </p:contentPart>
        </mc:Choice>
        <mc:Fallback xmlns="">
          <p:pic>
            <p:nvPicPr>
              <p:cNvPr id="37" name="Ink 36"/>
              <p:cNvPicPr/>
              <p:nvPr/>
            </p:nvPicPr>
            <p:blipFill>
              <a:blip r:embed="rId25"/>
              <a:stretch>
                <a:fillRect/>
              </a:stretch>
            </p:blipFill>
            <p:spPr>
              <a:xfrm>
                <a:off x="7027366" y="5207331"/>
                <a:ext cx="487800" cy="4878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9" name="Ink 38"/>
              <p14:cNvContentPartPr/>
              <p14:nvPr/>
            </p14:nvContentPartPr>
            <p14:xfrm>
              <a:off x="7033846" y="5249091"/>
              <a:ext cx="431280" cy="413640"/>
            </p14:xfrm>
          </p:contentPart>
        </mc:Choice>
        <mc:Fallback xmlns="">
          <p:pic>
            <p:nvPicPr>
              <p:cNvPr id="39" name="Ink 38"/>
              <p:cNvPicPr/>
              <p:nvPr/>
            </p:nvPicPr>
            <p:blipFill>
              <a:blip r:embed="rId27"/>
              <a:stretch>
                <a:fillRect/>
              </a:stretch>
            </p:blipFill>
            <p:spPr>
              <a:xfrm>
                <a:off x="7018726" y="5233971"/>
                <a:ext cx="461520"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1" name="Ink 40"/>
              <p14:cNvContentPartPr/>
              <p14:nvPr/>
            </p14:nvContentPartPr>
            <p14:xfrm>
              <a:off x="6181006" y="5178531"/>
              <a:ext cx="527760" cy="354240"/>
            </p14:xfrm>
          </p:contentPart>
        </mc:Choice>
        <mc:Fallback xmlns="">
          <p:pic>
            <p:nvPicPr>
              <p:cNvPr id="41" name="Ink 40"/>
              <p:cNvPicPr/>
              <p:nvPr/>
            </p:nvPicPr>
            <p:blipFill>
              <a:blip r:embed="rId29"/>
              <a:stretch>
                <a:fillRect/>
              </a:stretch>
            </p:blipFill>
            <p:spPr>
              <a:xfrm>
                <a:off x="6165886" y="5163411"/>
                <a:ext cx="558000" cy="384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3" name="Ink 42"/>
              <p14:cNvContentPartPr/>
              <p14:nvPr/>
            </p14:nvContentPartPr>
            <p14:xfrm>
              <a:off x="6435886" y="5187531"/>
              <a:ext cx="352080" cy="404640"/>
            </p14:xfrm>
          </p:contentPart>
        </mc:Choice>
        <mc:Fallback xmlns="">
          <p:pic>
            <p:nvPicPr>
              <p:cNvPr id="43" name="Ink 42"/>
              <p:cNvPicPr/>
              <p:nvPr/>
            </p:nvPicPr>
            <p:blipFill>
              <a:blip r:embed="rId31"/>
              <a:stretch>
                <a:fillRect/>
              </a:stretch>
            </p:blipFill>
            <p:spPr>
              <a:xfrm>
                <a:off x="6420766" y="5172411"/>
                <a:ext cx="382320" cy="4348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5" name="Ink 44"/>
              <p14:cNvContentPartPr/>
              <p14:nvPr/>
            </p14:nvContentPartPr>
            <p14:xfrm>
              <a:off x="5539126" y="5169891"/>
              <a:ext cx="419400" cy="378360"/>
            </p14:xfrm>
          </p:contentPart>
        </mc:Choice>
        <mc:Fallback xmlns="">
          <p:pic>
            <p:nvPicPr>
              <p:cNvPr id="45" name="Ink 44"/>
              <p:cNvPicPr/>
              <p:nvPr/>
            </p:nvPicPr>
            <p:blipFill>
              <a:blip r:embed="rId33"/>
              <a:stretch>
                <a:fillRect/>
              </a:stretch>
            </p:blipFill>
            <p:spPr>
              <a:xfrm>
                <a:off x="5524006" y="5154771"/>
                <a:ext cx="449640" cy="408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7" name="Ink 46"/>
              <p14:cNvContentPartPr/>
              <p14:nvPr/>
            </p14:nvContentPartPr>
            <p14:xfrm>
              <a:off x="5556766" y="5158011"/>
              <a:ext cx="431280" cy="425520"/>
            </p14:xfrm>
          </p:contentPart>
        </mc:Choice>
        <mc:Fallback xmlns="">
          <p:pic>
            <p:nvPicPr>
              <p:cNvPr id="47" name="Ink 46"/>
              <p:cNvPicPr/>
              <p:nvPr/>
            </p:nvPicPr>
            <p:blipFill>
              <a:blip r:embed="rId35"/>
              <a:stretch>
                <a:fillRect/>
              </a:stretch>
            </p:blipFill>
            <p:spPr>
              <a:xfrm>
                <a:off x="5541646" y="5142891"/>
                <a:ext cx="461520" cy="455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9" name="Ink 48"/>
              <p14:cNvContentPartPr/>
              <p14:nvPr/>
            </p14:nvContentPartPr>
            <p14:xfrm>
              <a:off x="4774126" y="5231451"/>
              <a:ext cx="397080" cy="343080"/>
            </p14:xfrm>
          </p:contentPart>
        </mc:Choice>
        <mc:Fallback xmlns="">
          <p:pic>
            <p:nvPicPr>
              <p:cNvPr id="49" name="Ink 48"/>
              <p:cNvPicPr/>
              <p:nvPr/>
            </p:nvPicPr>
            <p:blipFill>
              <a:blip r:embed="rId37"/>
              <a:stretch>
                <a:fillRect/>
              </a:stretch>
            </p:blipFill>
            <p:spPr>
              <a:xfrm>
                <a:off x="4759006" y="5216331"/>
                <a:ext cx="427320" cy="3733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1" name="Ink 50"/>
              <p14:cNvContentPartPr/>
              <p14:nvPr/>
            </p14:nvContentPartPr>
            <p14:xfrm>
              <a:off x="4712566" y="5161251"/>
              <a:ext cx="422640" cy="439920"/>
            </p14:xfrm>
          </p:contentPart>
        </mc:Choice>
        <mc:Fallback xmlns="">
          <p:pic>
            <p:nvPicPr>
              <p:cNvPr id="51" name="Ink 50"/>
              <p:cNvPicPr/>
              <p:nvPr/>
            </p:nvPicPr>
            <p:blipFill>
              <a:blip r:embed="rId39"/>
              <a:stretch>
                <a:fillRect/>
              </a:stretch>
            </p:blipFill>
            <p:spPr>
              <a:xfrm>
                <a:off x="4697446" y="5146131"/>
                <a:ext cx="452880" cy="470160"/>
              </a:xfrm>
              <a:prstGeom prst="rect">
                <a:avLst/>
              </a:prstGeom>
            </p:spPr>
          </p:pic>
        </mc:Fallback>
      </mc:AlternateContent>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30257662"/>
      </p:ext>
    </p:extLst>
  </p:cSld>
  <p:clrMapOvr>
    <a:masterClrMapping/>
  </p:clrMapOvr>
  <mc:AlternateContent xmlns:mc="http://schemas.openxmlformats.org/markup-compatibility/2006" xmlns:p14="http://schemas.microsoft.com/office/powerpoint/2010/main">
    <mc:Choice Requires="p14">
      <p:transition spd="slow" p14:dur="2000" advTm="33802"/>
    </mc:Choice>
    <mc:Fallback xmlns="">
      <p:transition spd="slow" advTm="3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9716" y="360485"/>
            <a:ext cx="9428284" cy="914400"/>
          </a:xfrm>
        </p:spPr>
        <p:txBody>
          <a:bodyPr/>
          <a:lstStyle/>
          <a:p>
            <a:pPr algn="ctr"/>
            <a:r>
              <a:rPr lang="en-GB" sz="4300" cap="none" dirty="0" smtClean="0">
                <a:solidFill>
                  <a:prstClr val="white"/>
                </a:solidFill>
                <a:latin typeface="Comic Sans MS" panose="030F0702030302020204" pitchFamily="66" charset="0"/>
              </a:rPr>
              <a:t>Choose your maths Challenge!</a:t>
            </a:r>
            <a:endParaRPr lang="en-GB" dirty="0"/>
          </a:p>
        </p:txBody>
      </p:sp>
      <p:sp>
        <p:nvSpPr>
          <p:cNvPr id="3" name="Subtitle 2"/>
          <p:cNvSpPr>
            <a:spLocks noGrp="1"/>
          </p:cNvSpPr>
          <p:nvPr>
            <p:ph type="subTitle" idx="1"/>
          </p:nvPr>
        </p:nvSpPr>
        <p:spPr>
          <a:xfrm>
            <a:off x="430823" y="1269389"/>
            <a:ext cx="10823333" cy="5367215"/>
          </a:xfrm>
        </p:spPr>
        <p:txBody>
          <a:bodyPr>
            <a:normAutofit fontScale="25000" lnSpcReduction="20000"/>
          </a:bodyPr>
          <a:lstStyle/>
          <a:p>
            <a:pPr algn="ctr"/>
            <a:r>
              <a:rPr lang="en-GB" sz="7200" cap="none" dirty="0" smtClean="0">
                <a:latin typeface="Comic Sans MS" panose="030F0702030302020204" pitchFamily="66" charset="0"/>
              </a:rPr>
              <a:t>Depending on how you managed with learning the skill and the </a:t>
            </a:r>
            <a:r>
              <a:rPr lang="en-GB" sz="7200" cap="none" dirty="0" smtClean="0">
                <a:latin typeface="Comic Sans MS" panose="030F0702030302020204" pitchFamily="66" charset="0"/>
              </a:rPr>
              <a:t>practice </a:t>
            </a:r>
            <a:r>
              <a:rPr lang="en-GB" sz="7200" cap="none" dirty="0" smtClean="0">
                <a:latin typeface="Comic Sans MS" panose="030F0702030302020204" pitchFamily="66" charset="0"/>
              </a:rPr>
              <a:t>question decide which challenge you would like to do today as your independent task.</a:t>
            </a:r>
          </a:p>
          <a:p>
            <a:pPr algn="ctr"/>
            <a:endParaRPr lang="en-GB" sz="7200" cap="none" dirty="0" smtClean="0">
              <a:latin typeface="Comic Sans MS" panose="030F0702030302020204" pitchFamily="66" charset="0"/>
            </a:endParaRPr>
          </a:p>
          <a:p>
            <a:pPr algn="ctr"/>
            <a:r>
              <a:rPr lang="en-GB" sz="7200" b="1" u="sng" cap="none" dirty="0">
                <a:solidFill>
                  <a:srgbClr val="FF0000"/>
                </a:solidFill>
                <a:latin typeface="Comic Sans MS" panose="030F0702030302020204" pitchFamily="66" charset="0"/>
              </a:rPr>
              <a:t>The </a:t>
            </a:r>
            <a:r>
              <a:rPr lang="en-GB" sz="7200" b="1" u="sng" cap="none" dirty="0" smtClean="0">
                <a:solidFill>
                  <a:srgbClr val="FF0000"/>
                </a:solidFill>
                <a:latin typeface="Comic Sans MS" panose="030F0702030302020204" pitchFamily="66" charset="0"/>
              </a:rPr>
              <a:t>Red Bear Challenge</a:t>
            </a:r>
          </a:p>
          <a:p>
            <a:pPr algn="ctr"/>
            <a:r>
              <a:rPr lang="en-GB" sz="7200" cap="none" dirty="0" smtClean="0">
                <a:latin typeface="Comic Sans MS" panose="030F0702030302020204" pitchFamily="66" charset="0"/>
              </a:rPr>
              <a:t>You found the </a:t>
            </a:r>
            <a:r>
              <a:rPr lang="en-GB" sz="7200" cap="none" dirty="0" smtClean="0">
                <a:latin typeface="Comic Sans MS" panose="030F0702030302020204" pitchFamily="66" charset="0"/>
              </a:rPr>
              <a:t>practice </a:t>
            </a:r>
            <a:r>
              <a:rPr lang="en-GB" sz="7200" cap="none" dirty="0" smtClean="0">
                <a:latin typeface="Comic Sans MS" panose="030F0702030302020204" pitchFamily="66" charset="0"/>
              </a:rPr>
              <a:t>question quite tricky and you need a little more practise. </a:t>
            </a:r>
          </a:p>
          <a:p>
            <a:pPr algn="ctr"/>
            <a:endParaRPr lang="en-GB" sz="7200" cap="none" dirty="0">
              <a:latin typeface="Comic Sans MS" panose="030F0702030302020204" pitchFamily="66" charset="0"/>
            </a:endParaRPr>
          </a:p>
          <a:p>
            <a:pPr algn="ctr"/>
            <a:r>
              <a:rPr lang="en-GB" sz="7200" b="1" u="sng" cap="none" dirty="0">
                <a:solidFill>
                  <a:srgbClr val="FFFF00"/>
                </a:solidFill>
                <a:latin typeface="Comic Sans MS" panose="030F0702030302020204" pitchFamily="66" charset="0"/>
              </a:rPr>
              <a:t>The </a:t>
            </a:r>
            <a:r>
              <a:rPr lang="en-GB" sz="7200" b="1" u="sng" cap="none" dirty="0" smtClean="0">
                <a:solidFill>
                  <a:srgbClr val="FFFF00"/>
                </a:solidFill>
                <a:latin typeface="Comic Sans MS" panose="030F0702030302020204" pitchFamily="66" charset="0"/>
              </a:rPr>
              <a:t>Yellow </a:t>
            </a:r>
            <a:r>
              <a:rPr lang="en-GB" sz="7200" b="1" u="sng" cap="none" dirty="0">
                <a:solidFill>
                  <a:srgbClr val="FFFF00"/>
                </a:solidFill>
                <a:latin typeface="Comic Sans MS" panose="030F0702030302020204" pitchFamily="66" charset="0"/>
              </a:rPr>
              <a:t>Bear Challenge</a:t>
            </a:r>
          </a:p>
          <a:p>
            <a:pPr algn="ctr"/>
            <a:r>
              <a:rPr lang="en-GB" sz="7200" cap="none" dirty="0" smtClean="0">
                <a:latin typeface="Comic Sans MS" panose="030F0702030302020204" pitchFamily="66" charset="0"/>
              </a:rPr>
              <a:t>You managed to do the </a:t>
            </a:r>
            <a:r>
              <a:rPr lang="en-GB" sz="7200" cap="none" dirty="0" smtClean="0">
                <a:latin typeface="Comic Sans MS" panose="030F0702030302020204" pitchFamily="66" charset="0"/>
              </a:rPr>
              <a:t>practice </a:t>
            </a:r>
            <a:r>
              <a:rPr lang="en-GB" sz="7200" cap="none" dirty="0" smtClean="0">
                <a:latin typeface="Comic Sans MS" panose="030F0702030302020204" pitchFamily="66" charset="0"/>
              </a:rPr>
              <a:t>question just with a little bit of help.</a:t>
            </a:r>
          </a:p>
          <a:p>
            <a:pPr algn="ctr"/>
            <a:endParaRPr lang="en-GB" sz="7200" cap="none" dirty="0">
              <a:latin typeface="Comic Sans MS" panose="030F0702030302020204" pitchFamily="66" charset="0"/>
            </a:endParaRPr>
          </a:p>
          <a:p>
            <a:pPr algn="ctr"/>
            <a:endParaRPr lang="en-GB" sz="7200" cap="none" dirty="0" smtClean="0">
              <a:latin typeface="Comic Sans MS" panose="030F0702030302020204" pitchFamily="66" charset="0"/>
            </a:endParaRPr>
          </a:p>
          <a:p>
            <a:pPr algn="ctr"/>
            <a:r>
              <a:rPr lang="en-GB" sz="7200" b="1" u="sng" cap="none" dirty="0">
                <a:solidFill>
                  <a:schemeClr val="accent5">
                    <a:lumMod val="50000"/>
                  </a:schemeClr>
                </a:solidFill>
                <a:latin typeface="Comic Sans MS" panose="030F0702030302020204" pitchFamily="66" charset="0"/>
              </a:rPr>
              <a:t>The </a:t>
            </a:r>
            <a:r>
              <a:rPr lang="en-GB" sz="7200" b="1" u="sng" cap="none" dirty="0" smtClean="0">
                <a:solidFill>
                  <a:schemeClr val="accent5">
                    <a:lumMod val="50000"/>
                  </a:schemeClr>
                </a:solidFill>
                <a:latin typeface="Comic Sans MS" panose="030F0702030302020204" pitchFamily="66" charset="0"/>
              </a:rPr>
              <a:t>Green </a:t>
            </a:r>
            <a:r>
              <a:rPr lang="en-GB" sz="7200" b="1" u="sng" cap="none" dirty="0">
                <a:solidFill>
                  <a:schemeClr val="accent5">
                    <a:lumMod val="50000"/>
                  </a:schemeClr>
                </a:solidFill>
                <a:latin typeface="Comic Sans MS" panose="030F0702030302020204" pitchFamily="66" charset="0"/>
              </a:rPr>
              <a:t>Bear </a:t>
            </a:r>
            <a:r>
              <a:rPr lang="en-GB" sz="7200" b="1" u="sng" cap="none" dirty="0" smtClean="0">
                <a:solidFill>
                  <a:schemeClr val="accent5">
                    <a:lumMod val="50000"/>
                  </a:schemeClr>
                </a:solidFill>
                <a:latin typeface="Comic Sans MS" panose="030F0702030302020204" pitchFamily="66" charset="0"/>
              </a:rPr>
              <a:t>Challenge</a:t>
            </a:r>
          </a:p>
          <a:p>
            <a:pPr algn="ctr"/>
            <a:r>
              <a:rPr lang="en-GB" sz="7200" cap="none" dirty="0" smtClean="0">
                <a:latin typeface="Comic Sans MS" panose="030F0702030302020204" pitchFamily="66" charset="0"/>
              </a:rPr>
              <a:t>You feel really confident with today’s work and want to be challenged!</a:t>
            </a:r>
          </a:p>
          <a:p>
            <a:pPr algn="ctr"/>
            <a:endParaRPr lang="en-GB" sz="1900" cap="none" dirty="0">
              <a:solidFill>
                <a:schemeClr val="accent5">
                  <a:lumMod val="50000"/>
                </a:schemeClr>
              </a:solidFill>
              <a:latin typeface="Comic Sans MS" panose="030F0702030302020204" pitchFamily="66" charset="0"/>
            </a:endParaRPr>
          </a:p>
          <a:p>
            <a:pPr algn="ctr"/>
            <a:endParaRPr lang="en-GB" sz="1900" cap="none" dirty="0">
              <a:latin typeface="Comic Sans MS" panose="030F0702030302020204" pitchFamily="66" charset="0"/>
            </a:endParaRPr>
          </a:p>
          <a:p>
            <a:pPr algn="ctr"/>
            <a:endParaRPr lang="en-GB" sz="1900"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p:txBody>
      </p:sp>
      <p:pic>
        <p:nvPicPr>
          <p:cNvPr id="11" name="Picture 10"/>
          <p:cNvPicPr>
            <a:picLocks noChangeAspect="1"/>
          </p:cNvPicPr>
          <p:nvPr/>
        </p:nvPicPr>
        <p:blipFill>
          <a:blip r:embed="rId4"/>
          <a:stretch>
            <a:fillRect/>
          </a:stretch>
        </p:blipFill>
        <p:spPr>
          <a:xfrm>
            <a:off x="3523920" y="1999699"/>
            <a:ext cx="853514" cy="664522"/>
          </a:xfrm>
          <a:prstGeom prst="rect">
            <a:avLst/>
          </a:prstGeom>
        </p:spPr>
      </p:pic>
      <p:pic>
        <p:nvPicPr>
          <p:cNvPr id="13" name="Picture 12"/>
          <p:cNvPicPr>
            <a:picLocks noChangeAspect="1"/>
          </p:cNvPicPr>
          <p:nvPr/>
        </p:nvPicPr>
        <p:blipFill>
          <a:blip r:embed="rId4"/>
          <a:stretch>
            <a:fillRect/>
          </a:stretch>
        </p:blipFill>
        <p:spPr>
          <a:xfrm>
            <a:off x="7389038" y="2000912"/>
            <a:ext cx="853514" cy="664522"/>
          </a:xfrm>
          <a:prstGeom prst="rect">
            <a:avLst/>
          </a:prstGeom>
        </p:spPr>
      </p:pic>
      <p:pic>
        <p:nvPicPr>
          <p:cNvPr id="14" name="Picture 13"/>
          <p:cNvPicPr>
            <a:picLocks noChangeAspect="1"/>
          </p:cNvPicPr>
          <p:nvPr/>
        </p:nvPicPr>
        <p:blipFill>
          <a:blip r:embed="rId5"/>
          <a:stretch>
            <a:fillRect/>
          </a:stretch>
        </p:blipFill>
        <p:spPr>
          <a:xfrm>
            <a:off x="3400828" y="3187865"/>
            <a:ext cx="853514" cy="664522"/>
          </a:xfrm>
          <a:prstGeom prst="rect">
            <a:avLst/>
          </a:prstGeom>
        </p:spPr>
      </p:pic>
      <p:pic>
        <p:nvPicPr>
          <p:cNvPr id="17" name="Picture 16"/>
          <p:cNvPicPr>
            <a:picLocks noChangeAspect="1"/>
          </p:cNvPicPr>
          <p:nvPr/>
        </p:nvPicPr>
        <p:blipFill>
          <a:blip r:embed="rId5"/>
          <a:stretch>
            <a:fillRect/>
          </a:stretch>
        </p:blipFill>
        <p:spPr>
          <a:xfrm>
            <a:off x="7450584" y="3178020"/>
            <a:ext cx="853514" cy="664522"/>
          </a:xfrm>
          <a:prstGeom prst="rect">
            <a:avLst/>
          </a:prstGeom>
        </p:spPr>
      </p:pic>
      <p:pic>
        <p:nvPicPr>
          <p:cNvPr id="18" name="Picture 17"/>
          <p:cNvPicPr>
            <a:picLocks noChangeAspect="1"/>
          </p:cNvPicPr>
          <p:nvPr/>
        </p:nvPicPr>
        <p:blipFill>
          <a:blip r:embed="rId6"/>
          <a:stretch>
            <a:fillRect/>
          </a:stretch>
        </p:blipFill>
        <p:spPr>
          <a:xfrm>
            <a:off x="3400828" y="4823328"/>
            <a:ext cx="853514" cy="664522"/>
          </a:xfrm>
          <a:prstGeom prst="rect">
            <a:avLst/>
          </a:prstGeom>
        </p:spPr>
      </p:pic>
      <p:pic>
        <p:nvPicPr>
          <p:cNvPr id="23" name="Picture 22"/>
          <p:cNvPicPr>
            <a:picLocks noChangeAspect="1"/>
          </p:cNvPicPr>
          <p:nvPr/>
        </p:nvPicPr>
        <p:blipFill>
          <a:blip r:embed="rId6"/>
          <a:stretch>
            <a:fillRect/>
          </a:stretch>
        </p:blipFill>
        <p:spPr>
          <a:xfrm>
            <a:off x="7389038" y="4806350"/>
            <a:ext cx="853514" cy="66452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80778917"/>
      </p:ext>
    </p:extLst>
  </p:cSld>
  <p:clrMapOvr>
    <a:masterClrMapping/>
  </p:clrMapOvr>
  <mc:AlternateContent xmlns:mc="http://schemas.openxmlformats.org/markup-compatibility/2006" xmlns:p14="http://schemas.microsoft.com/office/powerpoint/2010/main">
    <mc:Choice Requires="p14">
      <p:transition spd="slow" p14:dur="2000" advTm="51239"/>
    </mc:Choice>
    <mc:Fallback xmlns="">
      <p:transition spd="slow" advTm="51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9716" y="321746"/>
            <a:ext cx="9428284" cy="1035539"/>
          </a:xfrm>
        </p:spPr>
        <p:txBody>
          <a:bodyPr>
            <a:normAutofit fontScale="90000"/>
          </a:bodyPr>
          <a:lstStyle/>
          <a:p>
            <a:pPr algn="ctr"/>
            <a:r>
              <a:rPr lang="en-GB" b="1" u="sng" cap="none" dirty="0" smtClean="0">
                <a:solidFill>
                  <a:srgbClr val="FF0000"/>
                </a:solidFill>
                <a:latin typeface="Comic Sans MS" panose="030F0702030302020204" pitchFamily="66" charset="0"/>
              </a:rPr>
              <a:t/>
            </a:r>
            <a:br>
              <a:rPr lang="en-GB" b="1" u="sng" cap="none" dirty="0" smtClean="0">
                <a:solidFill>
                  <a:srgbClr val="FF0000"/>
                </a:solidFill>
                <a:latin typeface="Comic Sans MS" panose="030F0702030302020204" pitchFamily="66" charset="0"/>
              </a:rPr>
            </a:br>
            <a:r>
              <a:rPr lang="en-GB" b="1" u="sng" cap="none" dirty="0" smtClean="0">
                <a:solidFill>
                  <a:srgbClr val="FF0000"/>
                </a:solidFill>
                <a:latin typeface="Comic Sans MS" panose="030F0702030302020204" pitchFamily="66" charset="0"/>
              </a:rPr>
              <a:t>The Red Bear Challenge</a:t>
            </a:r>
            <a:endParaRPr lang="en-GB" dirty="0"/>
          </a:p>
        </p:txBody>
      </p:sp>
      <p:sp>
        <p:nvSpPr>
          <p:cNvPr id="3" name="Subtitle 2"/>
          <p:cNvSpPr>
            <a:spLocks noGrp="1"/>
          </p:cNvSpPr>
          <p:nvPr>
            <p:ph type="subTitle" idx="1"/>
          </p:nvPr>
        </p:nvSpPr>
        <p:spPr>
          <a:xfrm>
            <a:off x="322507" y="1357285"/>
            <a:ext cx="11538316" cy="5447934"/>
          </a:xfrm>
        </p:spPr>
        <p:txBody>
          <a:bodyPr>
            <a:normAutofit/>
          </a:bodyPr>
          <a:lstStyle/>
          <a:p>
            <a:pPr algn="ctr"/>
            <a:r>
              <a:rPr lang="en-GB" sz="1800" cap="none" dirty="0">
                <a:latin typeface="Comic Sans MS" panose="030F0702030302020204" pitchFamily="66" charset="0"/>
              </a:rPr>
              <a:t>For this task you are going </a:t>
            </a:r>
            <a:r>
              <a:rPr lang="en-GB" sz="1800" cap="none" dirty="0" smtClean="0">
                <a:latin typeface="Comic Sans MS" panose="030F0702030302020204" pitchFamily="66" charset="0"/>
              </a:rPr>
              <a:t>to use some everyday objects to </a:t>
            </a:r>
            <a:r>
              <a:rPr lang="en-GB" sz="1800" cap="none" dirty="0">
                <a:latin typeface="Comic Sans MS" panose="030F0702030302020204" pitchFamily="66" charset="0"/>
              </a:rPr>
              <a:t>make up </a:t>
            </a:r>
            <a:r>
              <a:rPr lang="en-GB" sz="1800" cap="none" dirty="0" smtClean="0">
                <a:latin typeface="Comic Sans MS" panose="030F0702030302020204" pitchFamily="66" charset="0"/>
              </a:rPr>
              <a:t>your own take away number </a:t>
            </a:r>
            <a:r>
              <a:rPr lang="en-GB" sz="1800" cap="none" dirty="0">
                <a:latin typeface="Comic Sans MS" panose="030F0702030302020204" pitchFamily="66" charset="0"/>
              </a:rPr>
              <a:t>stories </a:t>
            </a:r>
            <a:r>
              <a:rPr lang="en-GB" sz="1800" cap="none" dirty="0" smtClean="0">
                <a:latin typeface="Comic Sans MS" panose="030F0702030302020204" pitchFamily="66" charset="0"/>
              </a:rPr>
              <a:t>grouping your objects like the </a:t>
            </a:r>
            <a:r>
              <a:rPr lang="en-GB" sz="1800" cap="none" dirty="0">
                <a:latin typeface="Comic Sans MS" panose="030F0702030302020204" pitchFamily="66" charset="0"/>
              </a:rPr>
              <a:t>pictures below.  Remember how to make your story up by using the plan of ‘first…then… and now’.  </a:t>
            </a:r>
            <a:r>
              <a:rPr lang="en-GB" sz="1800" cap="none" dirty="0" smtClean="0">
                <a:latin typeface="Comic Sans MS" panose="030F0702030302020204" pitchFamily="66" charset="0"/>
              </a:rPr>
              <a:t> Make up </a:t>
            </a:r>
            <a:r>
              <a:rPr lang="en-GB" sz="1800" cap="none" dirty="0">
                <a:latin typeface="Comic Sans MS" panose="030F0702030302020204" pitchFamily="66" charset="0"/>
              </a:rPr>
              <a:t>a set of </a:t>
            </a:r>
            <a:r>
              <a:rPr lang="en-GB" sz="1800" cap="none" dirty="0" smtClean="0">
                <a:latin typeface="Comic Sans MS" panose="030F0702030302020204" pitchFamily="66" charset="0"/>
              </a:rPr>
              <a:t>everyday objects like the pictures below </a:t>
            </a:r>
            <a:r>
              <a:rPr lang="en-GB" sz="1800" cap="none" dirty="0">
                <a:latin typeface="Comic Sans MS" panose="030F0702030302020204" pitchFamily="66" charset="0"/>
              </a:rPr>
              <a:t>and then visually show this with your counters on your </a:t>
            </a:r>
            <a:r>
              <a:rPr lang="en-GB" sz="1800" cap="none" dirty="0" smtClean="0">
                <a:latin typeface="Comic Sans MS" panose="030F0702030302020204" pitchFamily="66" charset="0"/>
              </a:rPr>
              <a:t>number  track.  </a:t>
            </a:r>
            <a:r>
              <a:rPr lang="en-GB" sz="1800" cap="none" dirty="0">
                <a:latin typeface="Comic Sans MS" panose="030F0702030302020204" pitchFamily="66" charset="0"/>
              </a:rPr>
              <a:t>Next choose whether </a:t>
            </a:r>
            <a:r>
              <a:rPr lang="en-GB" sz="1800" cap="none" dirty="0" smtClean="0">
                <a:latin typeface="Comic Sans MS" panose="030F0702030302020204" pitchFamily="66" charset="0"/>
              </a:rPr>
              <a:t>you either give 1 </a:t>
            </a:r>
            <a:r>
              <a:rPr lang="en-GB" sz="1800" cap="none" dirty="0">
                <a:latin typeface="Comic Sans MS" panose="030F0702030302020204" pitchFamily="66" charset="0"/>
              </a:rPr>
              <a:t>or 2 </a:t>
            </a:r>
            <a:r>
              <a:rPr lang="en-GB" sz="1800" cap="none" dirty="0" smtClean="0">
                <a:latin typeface="Comic Sans MS" panose="030F0702030302020204" pitchFamily="66" charset="0"/>
              </a:rPr>
              <a:t>pencils to your friend </a:t>
            </a:r>
            <a:r>
              <a:rPr lang="en-GB" sz="1800" cap="none" dirty="0">
                <a:latin typeface="Comic Sans MS" panose="030F0702030302020204" pitchFamily="66" charset="0"/>
              </a:rPr>
              <a:t>and complete your take away number story! If you are </a:t>
            </a:r>
            <a:r>
              <a:rPr lang="en-GB" sz="1800" cap="none" dirty="0" smtClean="0">
                <a:latin typeface="Comic Sans MS" panose="030F0702030302020204" pitchFamily="66" charset="0"/>
              </a:rPr>
              <a:t>unsure, </a:t>
            </a:r>
            <a:r>
              <a:rPr lang="en-GB" sz="1800" cap="none" dirty="0">
                <a:latin typeface="Comic Sans MS" panose="030F0702030302020204" pitchFamily="66" charset="0"/>
              </a:rPr>
              <a:t>see an example answer on the next slide.  Repeat the activity using different sets.</a:t>
            </a:r>
          </a:p>
          <a:p>
            <a:pPr algn="ctr"/>
            <a:endParaRPr lang="en-GB" cap="none" dirty="0" smtClean="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p:txBody>
      </p:sp>
      <p:pic>
        <p:nvPicPr>
          <p:cNvPr id="11" name="Picture 10"/>
          <p:cNvPicPr>
            <a:picLocks noChangeAspect="1"/>
          </p:cNvPicPr>
          <p:nvPr/>
        </p:nvPicPr>
        <p:blipFill>
          <a:blip r:embed="rId4"/>
          <a:stretch>
            <a:fillRect/>
          </a:stretch>
        </p:blipFill>
        <p:spPr>
          <a:xfrm>
            <a:off x="1431350" y="512111"/>
            <a:ext cx="853514" cy="664522"/>
          </a:xfrm>
          <a:prstGeom prst="rect">
            <a:avLst/>
          </a:prstGeom>
        </p:spPr>
      </p:pic>
      <p:pic>
        <p:nvPicPr>
          <p:cNvPr id="13" name="Picture 12"/>
          <p:cNvPicPr>
            <a:picLocks noChangeAspect="1"/>
          </p:cNvPicPr>
          <p:nvPr/>
        </p:nvPicPr>
        <p:blipFill>
          <a:blip r:embed="rId4"/>
          <a:stretch>
            <a:fillRect/>
          </a:stretch>
        </p:blipFill>
        <p:spPr>
          <a:xfrm>
            <a:off x="9449935" y="512111"/>
            <a:ext cx="853514" cy="664522"/>
          </a:xfrm>
          <a:prstGeom prst="rect">
            <a:avLst/>
          </a:prstGeom>
        </p:spPr>
      </p:pic>
      <p:pic>
        <p:nvPicPr>
          <p:cNvPr id="24" name="Picture 23"/>
          <p:cNvPicPr>
            <a:picLocks noChangeAspect="1"/>
          </p:cNvPicPr>
          <p:nvPr/>
        </p:nvPicPr>
        <p:blipFill>
          <a:blip r:embed="rId5"/>
          <a:stretch>
            <a:fillRect/>
          </a:stretch>
        </p:blipFill>
        <p:spPr>
          <a:xfrm>
            <a:off x="2469502" y="5450445"/>
            <a:ext cx="7706012" cy="1012024"/>
          </a:xfrm>
          <a:prstGeom prst="rect">
            <a:avLst/>
          </a:prstGeom>
        </p:spPr>
      </p:pic>
      <p:pic>
        <p:nvPicPr>
          <p:cNvPr id="6" name="Picture 5"/>
          <p:cNvPicPr>
            <a:picLocks noChangeAspect="1"/>
          </p:cNvPicPr>
          <p:nvPr/>
        </p:nvPicPr>
        <p:blipFill>
          <a:blip r:embed="rId6"/>
          <a:stretch>
            <a:fillRect/>
          </a:stretch>
        </p:blipFill>
        <p:spPr>
          <a:xfrm>
            <a:off x="471976" y="3809083"/>
            <a:ext cx="468801" cy="544337"/>
          </a:xfrm>
          <a:prstGeom prst="rect">
            <a:avLst/>
          </a:prstGeom>
        </p:spPr>
      </p:pic>
      <p:pic>
        <p:nvPicPr>
          <p:cNvPr id="17" name="Picture 16"/>
          <p:cNvPicPr>
            <a:picLocks noChangeAspect="1"/>
          </p:cNvPicPr>
          <p:nvPr/>
        </p:nvPicPr>
        <p:blipFill>
          <a:blip r:embed="rId7"/>
          <a:stretch>
            <a:fillRect/>
          </a:stretch>
        </p:blipFill>
        <p:spPr>
          <a:xfrm>
            <a:off x="940777" y="3810829"/>
            <a:ext cx="469433" cy="542591"/>
          </a:xfrm>
          <a:prstGeom prst="rect">
            <a:avLst/>
          </a:prstGeom>
        </p:spPr>
      </p:pic>
      <p:pic>
        <p:nvPicPr>
          <p:cNvPr id="19" name="Picture 18"/>
          <p:cNvPicPr>
            <a:picLocks noChangeAspect="1"/>
          </p:cNvPicPr>
          <p:nvPr/>
        </p:nvPicPr>
        <p:blipFill>
          <a:blip r:embed="rId7"/>
          <a:stretch>
            <a:fillRect/>
          </a:stretch>
        </p:blipFill>
        <p:spPr>
          <a:xfrm>
            <a:off x="469940" y="4353420"/>
            <a:ext cx="469433" cy="542591"/>
          </a:xfrm>
          <a:prstGeom prst="rect">
            <a:avLst/>
          </a:prstGeom>
        </p:spPr>
      </p:pic>
      <p:pic>
        <p:nvPicPr>
          <p:cNvPr id="20" name="Picture 19"/>
          <p:cNvPicPr>
            <a:picLocks noChangeAspect="1"/>
          </p:cNvPicPr>
          <p:nvPr/>
        </p:nvPicPr>
        <p:blipFill>
          <a:blip r:embed="rId7"/>
          <a:stretch>
            <a:fillRect/>
          </a:stretch>
        </p:blipFill>
        <p:spPr>
          <a:xfrm>
            <a:off x="940777" y="4353420"/>
            <a:ext cx="469433" cy="542591"/>
          </a:xfrm>
          <a:prstGeom prst="rect">
            <a:avLst/>
          </a:prstGeom>
        </p:spPr>
      </p:pic>
      <p:pic>
        <p:nvPicPr>
          <p:cNvPr id="21" name="Picture 20"/>
          <p:cNvPicPr>
            <a:picLocks noChangeAspect="1"/>
          </p:cNvPicPr>
          <p:nvPr/>
        </p:nvPicPr>
        <p:blipFill>
          <a:blip r:embed="rId7"/>
          <a:stretch>
            <a:fillRect/>
          </a:stretch>
        </p:blipFill>
        <p:spPr>
          <a:xfrm>
            <a:off x="2133344" y="3810829"/>
            <a:ext cx="469433" cy="542591"/>
          </a:xfrm>
          <a:prstGeom prst="rect">
            <a:avLst/>
          </a:prstGeom>
        </p:spPr>
      </p:pic>
      <p:pic>
        <p:nvPicPr>
          <p:cNvPr id="22" name="Picture 21"/>
          <p:cNvPicPr>
            <a:picLocks noChangeAspect="1"/>
          </p:cNvPicPr>
          <p:nvPr/>
        </p:nvPicPr>
        <p:blipFill>
          <a:blip r:embed="rId7"/>
          <a:stretch>
            <a:fillRect/>
          </a:stretch>
        </p:blipFill>
        <p:spPr>
          <a:xfrm>
            <a:off x="2610165" y="3810829"/>
            <a:ext cx="469433" cy="542591"/>
          </a:xfrm>
          <a:prstGeom prst="rect">
            <a:avLst/>
          </a:prstGeom>
        </p:spPr>
      </p:pic>
      <p:pic>
        <p:nvPicPr>
          <p:cNvPr id="23" name="Picture 22"/>
          <p:cNvPicPr>
            <a:picLocks noChangeAspect="1"/>
          </p:cNvPicPr>
          <p:nvPr/>
        </p:nvPicPr>
        <p:blipFill>
          <a:blip r:embed="rId7"/>
          <a:stretch>
            <a:fillRect/>
          </a:stretch>
        </p:blipFill>
        <p:spPr>
          <a:xfrm>
            <a:off x="3926976" y="3810829"/>
            <a:ext cx="469433" cy="542591"/>
          </a:xfrm>
          <a:prstGeom prst="rect">
            <a:avLst/>
          </a:prstGeom>
        </p:spPr>
      </p:pic>
      <p:pic>
        <p:nvPicPr>
          <p:cNvPr id="25" name="Picture 24"/>
          <p:cNvPicPr>
            <a:picLocks noChangeAspect="1"/>
          </p:cNvPicPr>
          <p:nvPr/>
        </p:nvPicPr>
        <p:blipFill>
          <a:blip r:embed="rId7"/>
          <a:stretch>
            <a:fillRect/>
          </a:stretch>
        </p:blipFill>
        <p:spPr>
          <a:xfrm>
            <a:off x="4396409" y="3809083"/>
            <a:ext cx="469433" cy="542591"/>
          </a:xfrm>
          <a:prstGeom prst="rect">
            <a:avLst/>
          </a:prstGeom>
        </p:spPr>
      </p:pic>
      <p:pic>
        <p:nvPicPr>
          <p:cNvPr id="26" name="Picture 25"/>
          <p:cNvPicPr>
            <a:picLocks noChangeAspect="1"/>
          </p:cNvPicPr>
          <p:nvPr/>
        </p:nvPicPr>
        <p:blipFill>
          <a:blip r:embed="rId7"/>
          <a:stretch>
            <a:fillRect/>
          </a:stretch>
        </p:blipFill>
        <p:spPr>
          <a:xfrm>
            <a:off x="4865842" y="3807337"/>
            <a:ext cx="469433" cy="542591"/>
          </a:xfrm>
          <a:prstGeom prst="rect">
            <a:avLst/>
          </a:prstGeom>
        </p:spPr>
      </p:pic>
      <p:pic>
        <p:nvPicPr>
          <p:cNvPr id="27" name="Picture 26"/>
          <p:cNvPicPr>
            <a:picLocks noChangeAspect="1"/>
          </p:cNvPicPr>
          <p:nvPr/>
        </p:nvPicPr>
        <p:blipFill>
          <a:blip r:embed="rId7"/>
          <a:stretch>
            <a:fillRect/>
          </a:stretch>
        </p:blipFill>
        <p:spPr>
          <a:xfrm>
            <a:off x="3919588" y="4349928"/>
            <a:ext cx="469433" cy="542591"/>
          </a:xfrm>
          <a:prstGeom prst="rect">
            <a:avLst/>
          </a:prstGeom>
        </p:spPr>
      </p:pic>
      <p:pic>
        <p:nvPicPr>
          <p:cNvPr id="28" name="Picture 27"/>
          <p:cNvPicPr>
            <a:picLocks noChangeAspect="1"/>
          </p:cNvPicPr>
          <p:nvPr/>
        </p:nvPicPr>
        <p:blipFill>
          <a:blip r:embed="rId7"/>
          <a:stretch>
            <a:fillRect/>
          </a:stretch>
        </p:blipFill>
        <p:spPr>
          <a:xfrm>
            <a:off x="4389021" y="4348182"/>
            <a:ext cx="469433" cy="542591"/>
          </a:xfrm>
          <a:prstGeom prst="rect">
            <a:avLst/>
          </a:prstGeom>
        </p:spPr>
      </p:pic>
      <p:pic>
        <p:nvPicPr>
          <p:cNvPr id="29" name="Picture 28"/>
          <p:cNvPicPr>
            <a:picLocks noChangeAspect="1"/>
          </p:cNvPicPr>
          <p:nvPr/>
        </p:nvPicPr>
        <p:blipFill>
          <a:blip r:embed="rId7"/>
          <a:stretch>
            <a:fillRect/>
          </a:stretch>
        </p:blipFill>
        <p:spPr>
          <a:xfrm>
            <a:off x="6293125" y="3805591"/>
            <a:ext cx="469433" cy="542591"/>
          </a:xfrm>
          <a:prstGeom prst="rect">
            <a:avLst/>
          </a:prstGeom>
        </p:spPr>
      </p:pic>
      <p:pic>
        <p:nvPicPr>
          <p:cNvPr id="30" name="Picture 29"/>
          <p:cNvPicPr>
            <a:picLocks noChangeAspect="1"/>
          </p:cNvPicPr>
          <p:nvPr/>
        </p:nvPicPr>
        <p:blipFill>
          <a:blip r:embed="rId7"/>
          <a:stretch>
            <a:fillRect/>
          </a:stretch>
        </p:blipFill>
        <p:spPr>
          <a:xfrm>
            <a:off x="6769946" y="3805591"/>
            <a:ext cx="469433" cy="542591"/>
          </a:xfrm>
          <a:prstGeom prst="rect">
            <a:avLst/>
          </a:prstGeom>
        </p:spPr>
      </p:pic>
      <p:pic>
        <p:nvPicPr>
          <p:cNvPr id="31" name="Picture 30"/>
          <p:cNvPicPr>
            <a:picLocks noChangeAspect="1"/>
          </p:cNvPicPr>
          <p:nvPr/>
        </p:nvPicPr>
        <p:blipFill>
          <a:blip r:embed="rId7"/>
          <a:stretch>
            <a:fillRect/>
          </a:stretch>
        </p:blipFill>
        <p:spPr>
          <a:xfrm>
            <a:off x="7250975" y="3805591"/>
            <a:ext cx="469433" cy="542591"/>
          </a:xfrm>
          <a:prstGeom prst="rect">
            <a:avLst/>
          </a:prstGeom>
        </p:spPr>
      </p:pic>
      <p:pic>
        <p:nvPicPr>
          <p:cNvPr id="32" name="Picture 31"/>
          <p:cNvPicPr>
            <a:picLocks noChangeAspect="1"/>
          </p:cNvPicPr>
          <p:nvPr/>
        </p:nvPicPr>
        <p:blipFill>
          <a:blip r:embed="rId7"/>
          <a:stretch>
            <a:fillRect/>
          </a:stretch>
        </p:blipFill>
        <p:spPr>
          <a:xfrm>
            <a:off x="7732004" y="3805590"/>
            <a:ext cx="469433" cy="542591"/>
          </a:xfrm>
          <a:prstGeom prst="rect">
            <a:avLst/>
          </a:prstGeom>
        </p:spPr>
      </p:pic>
      <p:pic>
        <p:nvPicPr>
          <p:cNvPr id="33" name="Picture 32"/>
          <p:cNvPicPr>
            <a:picLocks noChangeAspect="1"/>
          </p:cNvPicPr>
          <p:nvPr/>
        </p:nvPicPr>
        <p:blipFill>
          <a:blip r:embed="rId7"/>
          <a:stretch>
            <a:fillRect/>
          </a:stretch>
        </p:blipFill>
        <p:spPr>
          <a:xfrm>
            <a:off x="9315384" y="3802975"/>
            <a:ext cx="469433" cy="542591"/>
          </a:xfrm>
          <a:prstGeom prst="rect">
            <a:avLst/>
          </a:prstGeom>
        </p:spPr>
      </p:pic>
      <p:pic>
        <p:nvPicPr>
          <p:cNvPr id="34" name="Picture 33"/>
          <p:cNvPicPr>
            <a:picLocks noChangeAspect="1"/>
          </p:cNvPicPr>
          <p:nvPr/>
        </p:nvPicPr>
        <p:blipFill>
          <a:blip r:embed="rId7"/>
          <a:stretch>
            <a:fillRect/>
          </a:stretch>
        </p:blipFill>
        <p:spPr>
          <a:xfrm>
            <a:off x="9774620" y="3800360"/>
            <a:ext cx="469433" cy="542591"/>
          </a:xfrm>
          <a:prstGeom prst="rect">
            <a:avLst/>
          </a:prstGeom>
        </p:spPr>
      </p:pic>
      <p:pic>
        <p:nvPicPr>
          <p:cNvPr id="35" name="Picture 34"/>
          <p:cNvPicPr>
            <a:picLocks noChangeAspect="1"/>
          </p:cNvPicPr>
          <p:nvPr/>
        </p:nvPicPr>
        <p:blipFill>
          <a:blip r:embed="rId7"/>
          <a:stretch>
            <a:fillRect/>
          </a:stretch>
        </p:blipFill>
        <p:spPr>
          <a:xfrm>
            <a:off x="10254378" y="3800359"/>
            <a:ext cx="469433" cy="542591"/>
          </a:xfrm>
          <a:prstGeom prst="rect">
            <a:avLst/>
          </a:prstGeom>
        </p:spPr>
      </p:pic>
      <p:pic>
        <p:nvPicPr>
          <p:cNvPr id="36" name="Picture 35"/>
          <p:cNvPicPr>
            <a:picLocks noChangeAspect="1"/>
          </p:cNvPicPr>
          <p:nvPr/>
        </p:nvPicPr>
        <p:blipFill>
          <a:blip r:embed="rId7"/>
          <a:stretch>
            <a:fillRect/>
          </a:stretch>
        </p:blipFill>
        <p:spPr>
          <a:xfrm>
            <a:off x="9305187" y="4356723"/>
            <a:ext cx="469433" cy="542591"/>
          </a:xfrm>
          <a:prstGeom prst="rect">
            <a:avLst/>
          </a:prstGeom>
        </p:spPr>
      </p:pic>
      <p:pic>
        <p:nvPicPr>
          <p:cNvPr id="37" name="Picture 36"/>
          <p:cNvPicPr>
            <a:picLocks noChangeAspect="1"/>
          </p:cNvPicPr>
          <p:nvPr/>
        </p:nvPicPr>
        <p:blipFill>
          <a:blip r:embed="rId7"/>
          <a:stretch>
            <a:fillRect/>
          </a:stretch>
        </p:blipFill>
        <p:spPr>
          <a:xfrm>
            <a:off x="9783163" y="4342950"/>
            <a:ext cx="469433" cy="542591"/>
          </a:xfrm>
          <a:prstGeom prst="rect">
            <a:avLst/>
          </a:prstGeom>
        </p:spPr>
      </p:pic>
      <p:pic>
        <p:nvPicPr>
          <p:cNvPr id="38" name="Picture 37"/>
          <p:cNvPicPr>
            <a:picLocks noChangeAspect="1"/>
          </p:cNvPicPr>
          <p:nvPr/>
        </p:nvPicPr>
        <p:blipFill>
          <a:blip r:embed="rId7"/>
          <a:stretch>
            <a:fillRect/>
          </a:stretch>
        </p:blipFill>
        <p:spPr>
          <a:xfrm>
            <a:off x="10254377" y="4371693"/>
            <a:ext cx="469433" cy="542591"/>
          </a:xfrm>
          <a:prstGeom prst="rect">
            <a:avLst/>
          </a:prstGeom>
        </p:spPr>
      </p:pic>
      <mc:AlternateContent xmlns:mc="http://schemas.openxmlformats.org/markup-compatibility/2006" xmlns:p14="http://schemas.microsoft.com/office/powerpoint/2010/main">
        <mc:Choice Requires="p14">
          <p:contentPart p14:bwMode="auto" r:id="rId8">
            <p14:nvContentPartPr>
              <p14:cNvPr id="40" name="Ink 39"/>
              <p14:cNvContentPartPr/>
              <p14:nvPr/>
            </p14:nvContentPartPr>
            <p14:xfrm>
              <a:off x="104206" y="3581571"/>
              <a:ext cx="10953000" cy="1667520"/>
            </p14:xfrm>
          </p:contentPart>
        </mc:Choice>
        <mc:Fallback xmlns="">
          <p:pic>
            <p:nvPicPr>
              <p:cNvPr id="40" name="Ink 39"/>
              <p:cNvPicPr/>
              <p:nvPr/>
            </p:nvPicPr>
            <p:blipFill>
              <a:blip r:embed="rId10"/>
              <a:stretch>
                <a:fillRect/>
              </a:stretch>
            </p:blipFill>
            <p:spPr>
              <a:xfrm>
                <a:off x="89086" y="3566451"/>
                <a:ext cx="10983240" cy="1697760"/>
              </a:xfrm>
              <a:prstGeom prst="rect">
                <a:avLst/>
              </a:prstGeom>
            </p:spPr>
          </p:pic>
        </mc:Fallback>
      </mc:AlternateContent>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20647526"/>
      </p:ext>
    </p:extLst>
  </p:cSld>
  <p:clrMapOvr>
    <a:masterClrMapping/>
  </p:clrMapOvr>
  <mc:AlternateContent xmlns:mc="http://schemas.openxmlformats.org/markup-compatibility/2006" xmlns:p14="http://schemas.microsoft.com/office/powerpoint/2010/main">
    <mc:Choice Requires="p14">
      <p:transition spd="slow" p14:dur="2000" advTm="40077"/>
    </mc:Choice>
    <mc:Fallback xmlns="">
      <p:transition spd="slow" advTm="40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9716" y="321746"/>
            <a:ext cx="9428284" cy="1035539"/>
          </a:xfrm>
        </p:spPr>
        <p:txBody>
          <a:bodyPr>
            <a:normAutofit fontScale="90000"/>
          </a:bodyPr>
          <a:lstStyle/>
          <a:p>
            <a:pPr algn="ctr"/>
            <a:r>
              <a:rPr lang="en-GB" b="1" u="sng" cap="none" dirty="0" smtClean="0">
                <a:solidFill>
                  <a:srgbClr val="FF0000"/>
                </a:solidFill>
                <a:latin typeface="Comic Sans MS" panose="030F0702030302020204" pitchFamily="66" charset="0"/>
              </a:rPr>
              <a:t/>
            </a:r>
            <a:br>
              <a:rPr lang="en-GB" b="1" u="sng" cap="none" dirty="0" smtClean="0">
                <a:solidFill>
                  <a:srgbClr val="FF0000"/>
                </a:solidFill>
                <a:latin typeface="Comic Sans MS" panose="030F0702030302020204" pitchFamily="66" charset="0"/>
              </a:rPr>
            </a:br>
            <a:r>
              <a:rPr lang="en-GB" b="1" u="sng" cap="none" dirty="0" smtClean="0">
                <a:solidFill>
                  <a:srgbClr val="FF0000"/>
                </a:solidFill>
                <a:latin typeface="Comic Sans MS" panose="030F0702030302020204" pitchFamily="66" charset="0"/>
              </a:rPr>
              <a:t>The Red Bear Challenge</a:t>
            </a:r>
            <a:endParaRPr lang="en-GB" dirty="0"/>
          </a:p>
        </p:txBody>
      </p:sp>
      <p:sp>
        <p:nvSpPr>
          <p:cNvPr id="3" name="Subtitle 2"/>
          <p:cNvSpPr>
            <a:spLocks noGrp="1"/>
          </p:cNvSpPr>
          <p:nvPr>
            <p:ph type="subTitle" idx="1"/>
          </p:nvPr>
        </p:nvSpPr>
        <p:spPr>
          <a:xfrm>
            <a:off x="322507" y="1357285"/>
            <a:ext cx="11538316" cy="5447934"/>
          </a:xfrm>
        </p:spPr>
        <p:txBody>
          <a:bodyPr>
            <a:normAutofit/>
          </a:bodyPr>
          <a:lstStyle/>
          <a:p>
            <a:pPr algn="ctr"/>
            <a:r>
              <a:rPr lang="en-GB" cap="none" dirty="0">
                <a:latin typeface="Comic Sans MS" panose="030F0702030302020204" pitchFamily="66" charset="0"/>
              </a:rPr>
              <a:t>An example answer:</a:t>
            </a:r>
          </a:p>
          <a:p>
            <a:pPr algn="ctr"/>
            <a:r>
              <a:rPr lang="en-GB" cap="none" dirty="0">
                <a:latin typeface="Comic Sans MS" panose="030F0702030302020204" pitchFamily="66" charset="0"/>
              </a:rPr>
              <a:t>“First I have </a:t>
            </a:r>
            <a:r>
              <a:rPr lang="en-GB" cap="none" dirty="0" smtClean="0">
                <a:latin typeface="Comic Sans MS" panose="030F0702030302020204" pitchFamily="66" charset="0"/>
              </a:rPr>
              <a:t>6 pencils </a:t>
            </a:r>
            <a:r>
              <a:rPr lang="en-GB" cap="none" dirty="0">
                <a:latin typeface="Comic Sans MS" panose="030F0702030302020204" pitchFamily="66" charset="0"/>
              </a:rPr>
              <a:t>and then </a:t>
            </a:r>
            <a:r>
              <a:rPr lang="en-GB" cap="none" dirty="0" smtClean="0">
                <a:latin typeface="Comic Sans MS" panose="030F0702030302020204" pitchFamily="66" charset="0"/>
              </a:rPr>
              <a:t>I give 2 pencils to my friend and </a:t>
            </a:r>
            <a:r>
              <a:rPr lang="en-GB" cap="none" dirty="0">
                <a:latin typeface="Comic Sans MS" panose="030F0702030302020204" pitchFamily="66" charset="0"/>
              </a:rPr>
              <a:t>now I have </a:t>
            </a:r>
            <a:r>
              <a:rPr lang="en-GB" cap="none" dirty="0" smtClean="0">
                <a:latin typeface="Comic Sans MS" panose="030F0702030302020204" pitchFamily="66" charset="0"/>
              </a:rPr>
              <a:t>4 pencils left</a:t>
            </a:r>
            <a:r>
              <a:rPr lang="en-GB" cap="none" dirty="0">
                <a:latin typeface="Comic Sans MS" panose="030F0702030302020204" pitchFamily="66" charset="0"/>
              </a:rPr>
              <a:t>.”</a:t>
            </a:r>
          </a:p>
          <a:p>
            <a:pPr algn="ctr"/>
            <a:r>
              <a:rPr lang="en-GB" cap="none" dirty="0" smtClean="0">
                <a:latin typeface="Comic Sans MS" panose="030F0702030302020204" pitchFamily="66" charset="0"/>
              </a:rPr>
              <a:t>6 – 2 = 4</a:t>
            </a: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p:txBody>
      </p:sp>
      <p:pic>
        <p:nvPicPr>
          <p:cNvPr id="11" name="Picture 10"/>
          <p:cNvPicPr>
            <a:picLocks noChangeAspect="1"/>
          </p:cNvPicPr>
          <p:nvPr/>
        </p:nvPicPr>
        <p:blipFill>
          <a:blip r:embed="rId4"/>
          <a:stretch>
            <a:fillRect/>
          </a:stretch>
        </p:blipFill>
        <p:spPr>
          <a:xfrm>
            <a:off x="1431350" y="512111"/>
            <a:ext cx="853514" cy="664522"/>
          </a:xfrm>
          <a:prstGeom prst="rect">
            <a:avLst/>
          </a:prstGeom>
        </p:spPr>
      </p:pic>
      <p:pic>
        <p:nvPicPr>
          <p:cNvPr id="13" name="Picture 12"/>
          <p:cNvPicPr>
            <a:picLocks noChangeAspect="1"/>
          </p:cNvPicPr>
          <p:nvPr/>
        </p:nvPicPr>
        <p:blipFill>
          <a:blip r:embed="rId4"/>
          <a:stretch>
            <a:fillRect/>
          </a:stretch>
        </p:blipFill>
        <p:spPr>
          <a:xfrm>
            <a:off x="9449935" y="512111"/>
            <a:ext cx="853514" cy="664522"/>
          </a:xfrm>
          <a:prstGeom prst="rect">
            <a:avLst/>
          </a:prstGeom>
        </p:spPr>
      </p:pic>
      <p:pic>
        <p:nvPicPr>
          <p:cNvPr id="24" name="Picture 23"/>
          <p:cNvPicPr>
            <a:picLocks noChangeAspect="1"/>
          </p:cNvPicPr>
          <p:nvPr/>
        </p:nvPicPr>
        <p:blipFill>
          <a:blip r:embed="rId5"/>
          <a:stretch>
            <a:fillRect/>
          </a:stretch>
        </p:blipFill>
        <p:spPr>
          <a:xfrm>
            <a:off x="2469502" y="5450445"/>
            <a:ext cx="7706012" cy="1012024"/>
          </a:xfrm>
          <a:prstGeom prst="rect">
            <a:avLst/>
          </a:prstGeom>
        </p:spPr>
      </p:pic>
      <p:pic>
        <p:nvPicPr>
          <p:cNvPr id="6" name="Picture 5"/>
          <p:cNvPicPr>
            <a:picLocks noChangeAspect="1"/>
          </p:cNvPicPr>
          <p:nvPr/>
        </p:nvPicPr>
        <p:blipFill>
          <a:blip r:embed="rId6"/>
          <a:stretch>
            <a:fillRect/>
          </a:stretch>
        </p:blipFill>
        <p:spPr>
          <a:xfrm>
            <a:off x="471976" y="3809083"/>
            <a:ext cx="468801" cy="544337"/>
          </a:xfrm>
          <a:prstGeom prst="rect">
            <a:avLst/>
          </a:prstGeom>
        </p:spPr>
      </p:pic>
      <p:pic>
        <p:nvPicPr>
          <p:cNvPr id="17" name="Picture 16"/>
          <p:cNvPicPr>
            <a:picLocks noChangeAspect="1"/>
          </p:cNvPicPr>
          <p:nvPr/>
        </p:nvPicPr>
        <p:blipFill>
          <a:blip r:embed="rId7"/>
          <a:stretch>
            <a:fillRect/>
          </a:stretch>
        </p:blipFill>
        <p:spPr>
          <a:xfrm>
            <a:off x="940777" y="3810829"/>
            <a:ext cx="469433" cy="542591"/>
          </a:xfrm>
          <a:prstGeom prst="rect">
            <a:avLst/>
          </a:prstGeom>
        </p:spPr>
      </p:pic>
      <p:pic>
        <p:nvPicPr>
          <p:cNvPr id="19" name="Picture 18"/>
          <p:cNvPicPr>
            <a:picLocks noChangeAspect="1"/>
          </p:cNvPicPr>
          <p:nvPr/>
        </p:nvPicPr>
        <p:blipFill>
          <a:blip r:embed="rId7"/>
          <a:stretch>
            <a:fillRect/>
          </a:stretch>
        </p:blipFill>
        <p:spPr>
          <a:xfrm>
            <a:off x="469940" y="4353420"/>
            <a:ext cx="469433" cy="542591"/>
          </a:xfrm>
          <a:prstGeom prst="rect">
            <a:avLst/>
          </a:prstGeom>
        </p:spPr>
      </p:pic>
      <p:pic>
        <p:nvPicPr>
          <p:cNvPr id="20" name="Picture 19"/>
          <p:cNvPicPr>
            <a:picLocks noChangeAspect="1"/>
          </p:cNvPicPr>
          <p:nvPr/>
        </p:nvPicPr>
        <p:blipFill>
          <a:blip r:embed="rId7"/>
          <a:stretch>
            <a:fillRect/>
          </a:stretch>
        </p:blipFill>
        <p:spPr>
          <a:xfrm>
            <a:off x="940777" y="4353420"/>
            <a:ext cx="469433" cy="542591"/>
          </a:xfrm>
          <a:prstGeom prst="rect">
            <a:avLst/>
          </a:prstGeom>
        </p:spPr>
      </p:pic>
      <p:pic>
        <p:nvPicPr>
          <p:cNvPr id="21" name="Picture 20"/>
          <p:cNvPicPr>
            <a:picLocks noChangeAspect="1"/>
          </p:cNvPicPr>
          <p:nvPr/>
        </p:nvPicPr>
        <p:blipFill>
          <a:blip r:embed="rId7"/>
          <a:stretch>
            <a:fillRect/>
          </a:stretch>
        </p:blipFill>
        <p:spPr>
          <a:xfrm>
            <a:off x="2133344" y="3810829"/>
            <a:ext cx="469433" cy="542591"/>
          </a:xfrm>
          <a:prstGeom prst="rect">
            <a:avLst/>
          </a:prstGeom>
        </p:spPr>
      </p:pic>
      <p:pic>
        <p:nvPicPr>
          <p:cNvPr id="22" name="Picture 21"/>
          <p:cNvPicPr>
            <a:picLocks noChangeAspect="1"/>
          </p:cNvPicPr>
          <p:nvPr/>
        </p:nvPicPr>
        <p:blipFill>
          <a:blip r:embed="rId7"/>
          <a:stretch>
            <a:fillRect/>
          </a:stretch>
        </p:blipFill>
        <p:spPr>
          <a:xfrm>
            <a:off x="2610165" y="3810829"/>
            <a:ext cx="469433" cy="542591"/>
          </a:xfrm>
          <a:prstGeom prst="rect">
            <a:avLst/>
          </a:prstGeom>
        </p:spPr>
      </p:pic>
      <p:pic>
        <p:nvPicPr>
          <p:cNvPr id="23" name="Picture 22"/>
          <p:cNvPicPr>
            <a:picLocks noChangeAspect="1"/>
          </p:cNvPicPr>
          <p:nvPr/>
        </p:nvPicPr>
        <p:blipFill>
          <a:blip r:embed="rId7"/>
          <a:stretch>
            <a:fillRect/>
          </a:stretch>
        </p:blipFill>
        <p:spPr>
          <a:xfrm>
            <a:off x="3926976" y="3810829"/>
            <a:ext cx="469433" cy="542591"/>
          </a:xfrm>
          <a:prstGeom prst="rect">
            <a:avLst/>
          </a:prstGeom>
        </p:spPr>
      </p:pic>
      <p:pic>
        <p:nvPicPr>
          <p:cNvPr id="25" name="Picture 24"/>
          <p:cNvPicPr>
            <a:picLocks noChangeAspect="1"/>
          </p:cNvPicPr>
          <p:nvPr/>
        </p:nvPicPr>
        <p:blipFill>
          <a:blip r:embed="rId7"/>
          <a:stretch>
            <a:fillRect/>
          </a:stretch>
        </p:blipFill>
        <p:spPr>
          <a:xfrm>
            <a:off x="4396409" y="3809083"/>
            <a:ext cx="469433" cy="542591"/>
          </a:xfrm>
          <a:prstGeom prst="rect">
            <a:avLst/>
          </a:prstGeom>
        </p:spPr>
      </p:pic>
      <p:pic>
        <p:nvPicPr>
          <p:cNvPr id="26" name="Picture 25"/>
          <p:cNvPicPr>
            <a:picLocks noChangeAspect="1"/>
          </p:cNvPicPr>
          <p:nvPr/>
        </p:nvPicPr>
        <p:blipFill>
          <a:blip r:embed="rId7"/>
          <a:stretch>
            <a:fillRect/>
          </a:stretch>
        </p:blipFill>
        <p:spPr>
          <a:xfrm>
            <a:off x="4865842" y="3807337"/>
            <a:ext cx="469433" cy="542591"/>
          </a:xfrm>
          <a:prstGeom prst="rect">
            <a:avLst/>
          </a:prstGeom>
        </p:spPr>
      </p:pic>
      <p:pic>
        <p:nvPicPr>
          <p:cNvPr id="27" name="Picture 26"/>
          <p:cNvPicPr>
            <a:picLocks noChangeAspect="1"/>
          </p:cNvPicPr>
          <p:nvPr/>
        </p:nvPicPr>
        <p:blipFill>
          <a:blip r:embed="rId7"/>
          <a:stretch>
            <a:fillRect/>
          </a:stretch>
        </p:blipFill>
        <p:spPr>
          <a:xfrm>
            <a:off x="3919588" y="4349928"/>
            <a:ext cx="469433" cy="542591"/>
          </a:xfrm>
          <a:prstGeom prst="rect">
            <a:avLst/>
          </a:prstGeom>
        </p:spPr>
      </p:pic>
      <p:pic>
        <p:nvPicPr>
          <p:cNvPr id="28" name="Picture 27"/>
          <p:cNvPicPr>
            <a:picLocks noChangeAspect="1"/>
          </p:cNvPicPr>
          <p:nvPr/>
        </p:nvPicPr>
        <p:blipFill>
          <a:blip r:embed="rId7"/>
          <a:stretch>
            <a:fillRect/>
          </a:stretch>
        </p:blipFill>
        <p:spPr>
          <a:xfrm>
            <a:off x="4389021" y="4348182"/>
            <a:ext cx="469433" cy="542591"/>
          </a:xfrm>
          <a:prstGeom prst="rect">
            <a:avLst/>
          </a:prstGeom>
        </p:spPr>
      </p:pic>
      <p:pic>
        <p:nvPicPr>
          <p:cNvPr id="29" name="Picture 28"/>
          <p:cNvPicPr>
            <a:picLocks noChangeAspect="1"/>
          </p:cNvPicPr>
          <p:nvPr/>
        </p:nvPicPr>
        <p:blipFill>
          <a:blip r:embed="rId7"/>
          <a:stretch>
            <a:fillRect/>
          </a:stretch>
        </p:blipFill>
        <p:spPr>
          <a:xfrm>
            <a:off x="6293125" y="3805591"/>
            <a:ext cx="469433" cy="542591"/>
          </a:xfrm>
          <a:prstGeom prst="rect">
            <a:avLst/>
          </a:prstGeom>
        </p:spPr>
      </p:pic>
      <p:pic>
        <p:nvPicPr>
          <p:cNvPr id="30" name="Picture 29"/>
          <p:cNvPicPr>
            <a:picLocks noChangeAspect="1"/>
          </p:cNvPicPr>
          <p:nvPr/>
        </p:nvPicPr>
        <p:blipFill>
          <a:blip r:embed="rId7"/>
          <a:stretch>
            <a:fillRect/>
          </a:stretch>
        </p:blipFill>
        <p:spPr>
          <a:xfrm>
            <a:off x="6769946" y="3805591"/>
            <a:ext cx="469433" cy="542591"/>
          </a:xfrm>
          <a:prstGeom prst="rect">
            <a:avLst/>
          </a:prstGeom>
        </p:spPr>
      </p:pic>
      <p:pic>
        <p:nvPicPr>
          <p:cNvPr id="31" name="Picture 30"/>
          <p:cNvPicPr>
            <a:picLocks noChangeAspect="1"/>
          </p:cNvPicPr>
          <p:nvPr/>
        </p:nvPicPr>
        <p:blipFill>
          <a:blip r:embed="rId7"/>
          <a:stretch>
            <a:fillRect/>
          </a:stretch>
        </p:blipFill>
        <p:spPr>
          <a:xfrm>
            <a:off x="7250975" y="3805591"/>
            <a:ext cx="469433" cy="542591"/>
          </a:xfrm>
          <a:prstGeom prst="rect">
            <a:avLst/>
          </a:prstGeom>
        </p:spPr>
      </p:pic>
      <p:pic>
        <p:nvPicPr>
          <p:cNvPr id="32" name="Picture 31"/>
          <p:cNvPicPr>
            <a:picLocks noChangeAspect="1"/>
          </p:cNvPicPr>
          <p:nvPr/>
        </p:nvPicPr>
        <p:blipFill>
          <a:blip r:embed="rId7"/>
          <a:stretch>
            <a:fillRect/>
          </a:stretch>
        </p:blipFill>
        <p:spPr>
          <a:xfrm>
            <a:off x="7732004" y="3805590"/>
            <a:ext cx="469433" cy="542591"/>
          </a:xfrm>
          <a:prstGeom prst="rect">
            <a:avLst/>
          </a:prstGeom>
        </p:spPr>
      </p:pic>
      <p:pic>
        <p:nvPicPr>
          <p:cNvPr id="33" name="Picture 32"/>
          <p:cNvPicPr>
            <a:picLocks noChangeAspect="1"/>
          </p:cNvPicPr>
          <p:nvPr/>
        </p:nvPicPr>
        <p:blipFill>
          <a:blip r:embed="rId7"/>
          <a:stretch>
            <a:fillRect/>
          </a:stretch>
        </p:blipFill>
        <p:spPr>
          <a:xfrm>
            <a:off x="9315384" y="3802975"/>
            <a:ext cx="469433" cy="542591"/>
          </a:xfrm>
          <a:prstGeom prst="rect">
            <a:avLst/>
          </a:prstGeom>
        </p:spPr>
      </p:pic>
      <p:pic>
        <p:nvPicPr>
          <p:cNvPr id="34" name="Picture 33"/>
          <p:cNvPicPr>
            <a:picLocks noChangeAspect="1"/>
          </p:cNvPicPr>
          <p:nvPr/>
        </p:nvPicPr>
        <p:blipFill>
          <a:blip r:embed="rId7"/>
          <a:stretch>
            <a:fillRect/>
          </a:stretch>
        </p:blipFill>
        <p:spPr>
          <a:xfrm>
            <a:off x="9774620" y="3800360"/>
            <a:ext cx="469433" cy="542591"/>
          </a:xfrm>
          <a:prstGeom prst="rect">
            <a:avLst/>
          </a:prstGeom>
        </p:spPr>
      </p:pic>
      <p:pic>
        <p:nvPicPr>
          <p:cNvPr id="35" name="Picture 34"/>
          <p:cNvPicPr>
            <a:picLocks noChangeAspect="1"/>
          </p:cNvPicPr>
          <p:nvPr/>
        </p:nvPicPr>
        <p:blipFill>
          <a:blip r:embed="rId7"/>
          <a:stretch>
            <a:fillRect/>
          </a:stretch>
        </p:blipFill>
        <p:spPr>
          <a:xfrm>
            <a:off x="10254378" y="3800359"/>
            <a:ext cx="469433" cy="542591"/>
          </a:xfrm>
          <a:prstGeom prst="rect">
            <a:avLst/>
          </a:prstGeom>
        </p:spPr>
      </p:pic>
      <p:pic>
        <p:nvPicPr>
          <p:cNvPr id="36" name="Picture 35"/>
          <p:cNvPicPr>
            <a:picLocks noChangeAspect="1"/>
          </p:cNvPicPr>
          <p:nvPr/>
        </p:nvPicPr>
        <p:blipFill>
          <a:blip r:embed="rId7"/>
          <a:stretch>
            <a:fillRect/>
          </a:stretch>
        </p:blipFill>
        <p:spPr>
          <a:xfrm>
            <a:off x="9305187" y="4356723"/>
            <a:ext cx="469433" cy="542591"/>
          </a:xfrm>
          <a:prstGeom prst="rect">
            <a:avLst/>
          </a:prstGeom>
        </p:spPr>
      </p:pic>
      <p:pic>
        <p:nvPicPr>
          <p:cNvPr id="37" name="Picture 36"/>
          <p:cNvPicPr>
            <a:picLocks noChangeAspect="1"/>
          </p:cNvPicPr>
          <p:nvPr/>
        </p:nvPicPr>
        <p:blipFill>
          <a:blip r:embed="rId7"/>
          <a:stretch>
            <a:fillRect/>
          </a:stretch>
        </p:blipFill>
        <p:spPr>
          <a:xfrm>
            <a:off x="9783163" y="4342950"/>
            <a:ext cx="469433" cy="542591"/>
          </a:xfrm>
          <a:prstGeom prst="rect">
            <a:avLst/>
          </a:prstGeom>
        </p:spPr>
      </p:pic>
      <p:pic>
        <p:nvPicPr>
          <p:cNvPr id="38" name="Picture 37"/>
          <p:cNvPicPr>
            <a:picLocks noChangeAspect="1"/>
          </p:cNvPicPr>
          <p:nvPr/>
        </p:nvPicPr>
        <p:blipFill>
          <a:blip r:embed="rId7"/>
          <a:stretch>
            <a:fillRect/>
          </a:stretch>
        </p:blipFill>
        <p:spPr>
          <a:xfrm>
            <a:off x="10254377" y="4371693"/>
            <a:ext cx="469433" cy="542591"/>
          </a:xfrm>
          <a:prstGeom prst="rect">
            <a:avLst/>
          </a:prstGeom>
        </p:spPr>
      </p:pic>
      <mc:AlternateContent xmlns:mc="http://schemas.openxmlformats.org/markup-compatibility/2006" xmlns:p14="http://schemas.microsoft.com/office/powerpoint/2010/main">
        <mc:Choice Requires="p14">
          <p:contentPart p14:bwMode="auto" r:id="rId8">
            <p14:nvContentPartPr>
              <p14:cNvPr id="40" name="Ink 39"/>
              <p14:cNvContentPartPr/>
              <p14:nvPr/>
            </p14:nvContentPartPr>
            <p14:xfrm>
              <a:off x="104206" y="3663651"/>
              <a:ext cx="1495800" cy="1585440"/>
            </p14:xfrm>
          </p:contentPart>
        </mc:Choice>
        <mc:Fallback xmlns="">
          <p:pic>
            <p:nvPicPr>
              <p:cNvPr id="40" name="Ink 39"/>
              <p:cNvPicPr/>
              <p:nvPr/>
            </p:nvPicPr>
            <p:blipFill>
              <a:blip r:embed="rId10"/>
              <a:stretch>
                <a:fillRect/>
              </a:stretch>
            </p:blipFill>
            <p:spPr>
              <a:xfrm>
                <a:off x="89086" y="3648531"/>
                <a:ext cx="1526040" cy="1615680"/>
              </a:xfrm>
              <a:prstGeom prst="rect">
                <a:avLst/>
              </a:prstGeom>
            </p:spPr>
          </p:pic>
        </mc:Fallback>
      </mc:AlternateContent>
      <p:pic>
        <p:nvPicPr>
          <p:cNvPr id="5" name="Picture 4"/>
          <p:cNvPicPr>
            <a:picLocks noChangeAspect="1"/>
          </p:cNvPicPr>
          <p:nvPr/>
        </p:nvPicPr>
        <p:blipFill>
          <a:blip r:embed="rId11"/>
          <a:stretch>
            <a:fillRect/>
          </a:stretch>
        </p:blipFill>
        <p:spPr>
          <a:xfrm>
            <a:off x="2610165" y="5216198"/>
            <a:ext cx="548688" cy="524301"/>
          </a:xfrm>
          <a:prstGeom prst="rect">
            <a:avLst/>
          </a:prstGeom>
        </p:spPr>
      </p:pic>
      <p:pic>
        <p:nvPicPr>
          <p:cNvPr id="7" name="Picture 6"/>
          <p:cNvPicPr>
            <a:picLocks noChangeAspect="1"/>
          </p:cNvPicPr>
          <p:nvPr/>
        </p:nvPicPr>
        <p:blipFill>
          <a:blip r:embed="rId11"/>
          <a:stretch>
            <a:fillRect/>
          </a:stretch>
        </p:blipFill>
        <p:spPr>
          <a:xfrm>
            <a:off x="3370900" y="5358467"/>
            <a:ext cx="548688" cy="524301"/>
          </a:xfrm>
          <a:prstGeom prst="rect">
            <a:avLst/>
          </a:prstGeom>
        </p:spPr>
      </p:pic>
      <p:pic>
        <p:nvPicPr>
          <p:cNvPr id="8" name="Picture 7"/>
          <p:cNvPicPr>
            <a:picLocks noChangeAspect="1"/>
          </p:cNvPicPr>
          <p:nvPr/>
        </p:nvPicPr>
        <p:blipFill>
          <a:blip r:embed="rId11"/>
          <a:stretch>
            <a:fillRect/>
          </a:stretch>
        </p:blipFill>
        <p:spPr>
          <a:xfrm>
            <a:off x="4082437" y="5188294"/>
            <a:ext cx="548688" cy="524301"/>
          </a:xfrm>
          <a:prstGeom prst="rect">
            <a:avLst/>
          </a:prstGeom>
        </p:spPr>
      </p:pic>
      <p:pic>
        <p:nvPicPr>
          <p:cNvPr id="9" name="Picture 8"/>
          <p:cNvPicPr>
            <a:picLocks noChangeAspect="1"/>
          </p:cNvPicPr>
          <p:nvPr/>
        </p:nvPicPr>
        <p:blipFill>
          <a:blip r:embed="rId11"/>
          <a:stretch>
            <a:fillRect/>
          </a:stretch>
        </p:blipFill>
        <p:spPr>
          <a:xfrm>
            <a:off x="4865842" y="5142306"/>
            <a:ext cx="548688" cy="524301"/>
          </a:xfrm>
          <a:prstGeom prst="rect">
            <a:avLst/>
          </a:prstGeom>
        </p:spPr>
      </p:pic>
      <p:pic>
        <p:nvPicPr>
          <p:cNvPr id="10" name="Picture 9"/>
          <p:cNvPicPr>
            <a:picLocks noChangeAspect="1"/>
          </p:cNvPicPr>
          <p:nvPr/>
        </p:nvPicPr>
        <p:blipFill>
          <a:blip r:embed="rId11"/>
          <a:stretch>
            <a:fillRect/>
          </a:stretch>
        </p:blipFill>
        <p:spPr>
          <a:xfrm>
            <a:off x="5613842" y="5117985"/>
            <a:ext cx="548688" cy="524301"/>
          </a:xfrm>
          <a:prstGeom prst="rect">
            <a:avLst/>
          </a:prstGeom>
        </p:spPr>
      </p:pic>
      <p:pic>
        <p:nvPicPr>
          <p:cNvPr id="12" name="Picture 11"/>
          <p:cNvPicPr>
            <a:picLocks noChangeAspect="1"/>
          </p:cNvPicPr>
          <p:nvPr/>
        </p:nvPicPr>
        <p:blipFill>
          <a:blip r:embed="rId11"/>
          <a:stretch>
            <a:fillRect/>
          </a:stretch>
        </p:blipFill>
        <p:spPr>
          <a:xfrm>
            <a:off x="6370095" y="5190725"/>
            <a:ext cx="548688" cy="524301"/>
          </a:xfrm>
          <a:prstGeom prst="rect">
            <a:avLst/>
          </a:prstGeom>
        </p:spPr>
      </p:pic>
      <mc:AlternateContent xmlns:mc="http://schemas.openxmlformats.org/markup-compatibility/2006" xmlns:p14="http://schemas.microsoft.com/office/powerpoint/2010/main">
        <mc:Choice Requires="p14">
          <p:contentPart p14:bwMode="auto" r:id="rId12">
            <p14:nvContentPartPr>
              <p14:cNvPr id="15" name="Ink 14"/>
              <p14:cNvContentPartPr/>
              <p14:nvPr/>
            </p14:nvContentPartPr>
            <p14:xfrm>
              <a:off x="1817806" y="3692451"/>
              <a:ext cx="1521360" cy="1109160"/>
            </p14:xfrm>
          </p:contentPart>
        </mc:Choice>
        <mc:Fallback xmlns="">
          <p:pic>
            <p:nvPicPr>
              <p:cNvPr id="15" name="Ink 14"/>
              <p:cNvPicPr/>
              <p:nvPr/>
            </p:nvPicPr>
            <p:blipFill>
              <a:blip r:embed="rId13"/>
              <a:stretch>
                <a:fillRect/>
              </a:stretch>
            </p:blipFill>
            <p:spPr>
              <a:xfrm>
                <a:off x="1802686" y="3677331"/>
                <a:ext cx="1551600" cy="1139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p14:cNvContentPartPr/>
              <p14:nvPr/>
            </p14:nvContentPartPr>
            <p14:xfrm>
              <a:off x="6055366" y="3639891"/>
              <a:ext cx="2390760" cy="1033920"/>
            </p14:xfrm>
          </p:contentPart>
        </mc:Choice>
        <mc:Fallback xmlns="">
          <p:pic>
            <p:nvPicPr>
              <p:cNvPr id="18" name="Ink 17"/>
              <p:cNvPicPr/>
              <p:nvPr/>
            </p:nvPicPr>
            <p:blipFill>
              <a:blip r:embed="rId15"/>
              <a:stretch>
                <a:fillRect/>
              </a:stretch>
            </p:blipFill>
            <p:spPr>
              <a:xfrm>
                <a:off x="6040246" y="3624771"/>
                <a:ext cx="2421000" cy="1064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1" name="Ink 40"/>
              <p14:cNvContentPartPr/>
              <p14:nvPr/>
            </p14:nvContentPartPr>
            <p14:xfrm>
              <a:off x="9057766" y="3581571"/>
              <a:ext cx="1999440" cy="1544760"/>
            </p14:xfrm>
          </p:contentPart>
        </mc:Choice>
        <mc:Fallback xmlns="">
          <p:pic>
            <p:nvPicPr>
              <p:cNvPr id="41" name="Ink 40"/>
              <p:cNvPicPr/>
              <p:nvPr/>
            </p:nvPicPr>
            <p:blipFill>
              <a:blip r:embed="rId17"/>
              <a:stretch>
                <a:fillRect/>
              </a:stretch>
            </p:blipFill>
            <p:spPr>
              <a:xfrm>
                <a:off x="9042646" y="3566451"/>
                <a:ext cx="2029680" cy="1575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8" name="Ink 47"/>
              <p14:cNvContentPartPr/>
              <p14:nvPr/>
            </p14:nvContentPartPr>
            <p14:xfrm>
              <a:off x="3680086" y="3613611"/>
              <a:ext cx="1904400" cy="1436040"/>
            </p14:xfrm>
          </p:contentPart>
        </mc:Choice>
        <mc:Fallback xmlns="">
          <p:pic>
            <p:nvPicPr>
              <p:cNvPr id="48" name="Ink 47"/>
              <p:cNvPicPr/>
              <p:nvPr/>
            </p:nvPicPr>
            <p:blipFill>
              <a:blip r:embed="rId19"/>
              <a:stretch>
                <a:fillRect/>
              </a:stretch>
            </p:blipFill>
            <p:spPr>
              <a:xfrm>
                <a:off x="3664966" y="3598491"/>
                <a:ext cx="1934640" cy="1466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9" name="Ink 48"/>
              <p14:cNvContentPartPr/>
              <p14:nvPr/>
            </p14:nvContentPartPr>
            <p14:xfrm>
              <a:off x="5583046" y="5073051"/>
              <a:ext cx="519120" cy="510480"/>
            </p14:xfrm>
          </p:contentPart>
        </mc:Choice>
        <mc:Fallback xmlns="">
          <p:pic>
            <p:nvPicPr>
              <p:cNvPr id="49" name="Ink 48"/>
              <p:cNvPicPr/>
              <p:nvPr/>
            </p:nvPicPr>
            <p:blipFill>
              <a:blip r:embed="rId21"/>
              <a:stretch>
                <a:fillRect/>
              </a:stretch>
            </p:blipFill>
            <p:spPr>
              <a:xfrm>
                <a:off x="5567926" y="5057931"/>
                <a:ext cx="549360" cy="540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0" name="Ink 49"/>
              <p14:cNvContentPartPr/>
              <p14:nvPr/>
            </p14:nvContentPartPr>
            <p14:xfrm>
              <a:off x="5653606" y="5125971"/>
              <a:ext cx="448560" cy="457560"/>
            </p14:xfrm>
          </p:contentPart>
        </mc:Choice>
        <mc:Fallback xmlns="">
          <p:pic>
            <p:nvPicPr>
              <p:cNvPr id="50" name="Ink 49"/>
              <p:cNvPicPr/>
              <p:nvPr/>
            </p:nvPicPr>
            <p:blipFill>
              <a:blip r:embed="rId23"/>
              <a:stretch>
                <a:fillRect/>
              </a:stretch>
            </p:blipFill>
            <p:spPr>
              <a:xfrm>
                <a:off x="5638486" y="5110851"/>
                <a:ext cx="478800" cy="4878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1" name="Ink 50"/>
              <p14:cNvContentPartPr/>
              <p14:nvPr/>
            </p14:nvContentPartPr>
            <p14:xfrm>
              <a:off x="6374326" y="5082051"/>
              <a:ext cx="645120" cy="573480"/>
            </p14:xfrm>
          </p:contentPart>
        </mc:Choice>
        <mc:Fallback xmlns="">
          <p:pic>
            <p:nvPicPr>
              <p:cNvPr id="51" name="Ink 50"/>
              <p:cNvPicPr/>
              <p:nvPr/>
            </p:nvPicPr>
            <p:blipFill>
              <a:blip r:embed="rId25"/>
              <a:stretch>
                <a:fillRect/>
              </a:stretch>
            </p:blipFill>
            <p:spPr>
              <a:xfrm>
                <a:off x="6359206" y="5066931"/>
                <a:ext cx="675360" cy="6037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2" name="Ink 51"/>
              <p14:cNvContentPartPr/>
              <p14:nvPr/>
            </p14:nvContentPartPr>
            <p14:xfrm>
              <a:off x="6356686" y="5168811"/>
              <a:ext cx="528120" cy="467280"/>
            </p14:xfrm>
          </p:contentPart>
        </mc:Choice>
        <mc:Fallback xmlns="">
          <p:pic>
            <p:nvPicPr>
              <p:cNvPr id="52" name="Ink 51"/>
              <p:cNvPicPr/>
              <p:nvPr/>
            </p:nvPicPr>
            <p:blipFill>
              <a:blip r:embed="rId27"/>
              <a:stretch>
                <a:fillRect/>
              </a:stretch>
            </p:blipFill>
            <p:spPr>
              <a:xfrm>
                <a:off x="6341566" y="5153691"/>
                <a:ext cx="558360" cy="497520"/>
              </a:xfrm>
              <a:prstGeom prst="rect">
                <a:avLst/>
              </a:prstGeom>
            </p:spPr>
          </p:pic>
        </mc:Fallback>
      </mc:AlternateContent>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08896946"/>
      </p:ext>
    </p:extLst>
  </p:cSld>
  <p:clrMapOvr>
    <a:masterClrMapping/>
  </p:clrMapOvr>
  <mc:AlternateContent xmlns:mc="http://schemas.openxmlformats.org/markup-compatibility/2006" xmlns:p14="http://schemas.microsoft.com/office/powerpoint/2010/main">
    <mc:Choice Requires="p14">
      <p:transition spd="slow" p14:dur="2000" advTm="30324"/>
    </mc:Choice>
    <mc:Fallback xmlns="">
      <p:transition spd="slow" advTm="30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9716" y="321746"/>
            <a:ext cx="9428284" cy="1035539"/>
          </a:xfrm>
        </p:spPr>
        <p:txBody>
          <a:bodyPr>
            <a:normAutofit fontScale="90000"/>
          </a:bodyPr>
          <a:lstStyle/>
          <a:p>
            <a:pPr algn="ctr"/>
            <a:r>
              <a:rPr lang="en-GB" b="1" u="sng" cap="none" dirty="0" smtClean="0">
                <a:solidFill>
                  <a:srgbClr val="FF0000"/>
                </a:solidFill>
                <a:latin typeface="Comic Sans MS" panose="030F0702030302020204" pitchFamily="66" charset="0"/>
              </a:rPr>
              <a:t/>
            </a:r>
            <a:br>
              <a:rPr lang="en-GB" b="1" u="sng" cap="none" dirty="0" smtClean="0">
                <a:solidFill>
                  <a:srgbClr val="FF0000"/>
                </a:solidFill>
                <a:latin typeface="Comic Sans MS" panose="030F0702030302020204" pitchFamily="66" charset="0"/>
              </a:rPr>
            </a:br>
            <a:r>
              <a:rPr lang="en-GB" b="1" u="sng" cap="none" dirty="0" smtClean="0">
                <a:solidFill>
                  <a:srgbClr val="FFFF00"/>
                </a:solidFill>
                <a:latin typeface="Comic Sans MS" panose="030F0702030302020204" pitchFamily="66" charset="0"/>
              </a:rPr>
              <a:t>The Yellow Bear Challenge</a:t>
            </a:r>
            <a:endParaRPr lang="en-GB" dirty="0">
              <a:solidFill>
                <a:srgbClr val="FFFF00"/>
              </a:solidFill>
            </a:endParaRPr>
          </a:p>
        </p:txBody>
      </p:sp>
      <p:sp>
        <p:nvSpPr>
          <p:cNvPr id="3" name="Subtitle 2"/>
          <p:cNvSpPr>
            <a:spLocks noGrp="1"/>
          </p:cNvSpPr>
          <p:nvPr>
            <p:ph type="subTitle" idx="1"/>
          </p:nvPr>
        </p:nvSpPr>
        <p:spPr>
          <a:xfrm>
            <a:off x="430823" y="1433147"/>
            <a:ext cx="11545277" cy="5284176"/>
          </a:xfrm>
        </p:spPr>
        <p:txBody>
          <a:bodyPr>
            <a:normAutofit/>
          </a:bodyPr>
          <a:lstStyle/>
          <a:p>
            <a:pPr algn="ctr"/>
            <a:r>
              <a:rPr lang="en-GB" sz="1600" cap="none" dirty="0">
                <a:latin typeface="Comic Sans MS" panose="030F0702030302020204" pitchFamily="66" charset="0"/>
              </a:rPr>
              <a:t>For this task you are going to use some everyday objects to make up your own take away number stories grouping your objects like the pictures below. </a:t>
            </a:r>
            <a:r>
              <a:rPr lang="en-GB" sz="1600" cap="none" dirty="0" smtClean="0">
                <a:latin typeface="Comic Sans MS" panose="030F0702030302020204" pitchFamily="66" charset="0"/>
              </a:rPr>
              <a:t> Remember </a:t>
            </a:r>
            <a:r>
              <a:rPr lang="en-GB" sz="1600" cap="none" dirty="0">
                <a:latin typeface="Comic Sans MS" panose="030F0702030302020204" pitchFamily="66" charset="0"/>
              </a:rPr>
              <a:t>how to make your story up by using the plan of ‘first…then… and now’.  Choose an amount of </a:t>
            </a:r>
            <a:r>
              <a:rPr lang="en-GB" sz="1600" cap="none" dirty="0" smtClean="0">
                <a:latin typeface="Comic Sans MS" panose="030F0702030302020204" pitchFamily="66" charset="0"/>
              </a:rPr>
              <a:t>your everyday object </a:t>
            </a:r>
            <a:r>
              <a:rPr lang="en-GB" sz="1600" cap="none" dirty="0">
                <a:latin typeface="Comic Sans MS" panose="030F0702030302020204" pitchFamily="66" charset="0"/>
              </a:rPr>
              <a:t>and then visually show this with your counters on your </a:t>
            </a:r>
            <a:r>
              <a:rPr lang="en-GB" sz="1600" cap="none" dirty="0" smtClean="0">
                <a:latin typeface="Comic Sans MS" panose="030F0702030302020204" pitchFamily="66" charset="0"/>
              </a:rPr>
              <a:t>number grid.   </a:t>
            </a:r>
            <a:r>
              <a:rPr lang="en-GB" sz="1600" cap="none" dirty="0">
                <a:latin typeface="Comic Sans MS" panose="030F0702030302020204" pitchFamily="66" charset="0"/>
              </a:rPr>
              <a:t>Next choose the number either 1 or 2 and this will represent how many </a:t>
            </a:r>
            <a:r>
              <a:rPr lang="en-GB" sz="1600" cap="none" dirty="0" smtClean="0">
                <a:latin typeface="Comic Sans MS" panose="030F0702030302020204" pitchFamily="66" charset="0"/>
              </a:rPr>
              <a:t>objects you give away </a:t>
            </a:r>
            <a:r>
              <a:rPr lang="en-GB" sz="1600" cap="none" dirty="0">
                <a:latin typeface="Comic Sans MS" panose="030F0702030302020204" pitchFamily="66" charset="0"/>
              </a:rPr>
              <a:t>and complete your take away number story!  If you are </a:t>
            </a:r>
            <a:r>
              <a:rPr lang="en-GB" sz="1600" cap="none" dirty="0" smtClean="0">
                <a:latin typeface="Comic Sans MS" panose="030F0702030302020204" pitchFamily="66" charset="0"/>
              </a:rPr>
              <a:t>unsure, </a:t>
            </a:r>
            <a:r>
              <a:rPr lang="en-GB" sz="1600" cap="none" dirty="0">
                <a:latin typeface="Comic Sans MS" panose="030F0702030302020204" pitchFamily="66" charset="0"/>
              </a:rPr>
              <a:t>see an example answer on the next slide.  Repeat the activity using different sets and try to write your calculation to each story.</a:t>
            </a:r>
          </a:p>
          <a:p>
            <a:pPr algn="ctr"/>
            <a:endParaRPr lang="en-GB" sz="1800" cap="none" dirty="0" smtClean="0">
              <a:latin typeface="Comic Sans MS" panose="030F0702030302020204" pitchFamily="66" charset="0"/>
            </a:endParaRPr>
          </a:p>
          <a:p>
            <a:pPr algn="ctr"/>
            <a:endParaRPr lang="en-GB" dirty="0" smtClean="0">
              <a:solidFill>
                <a:schemeClr val="bg1"/>
              </a:solidFill>
            </a:endParaRPr>
          </a:p>
          <a:p>
            <a:pPr algn="ctr"/>
            <a:endParaRPr lang="en-GB" cap="none" dirty="0" smtClean="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p:txBody>
      </p:sp>
      <p:pic>
        <p:nvPicPr>
          <p:cNvPr id="6" name="Picture 5"/>
          <p:cNvPicPr>
            <a:picLocks noChangeAspect="1"/>
          </p:cNvPicPr>
          <p:nvPr/>
        </p:nvPicPr>
        <p:blipFill>
          <a:blip r:embed="rId4"/>
          <a:stretch>
            <a:fillRect/>
          </a:stretch>
        </p:blipFill>
        <p:spPr>
          <a:xfrm>
            <a:off x="1396182" y="661195"/>
            <a:ext cx="853514" cy="664522"/>
          </a:xfrm>
          <a:prstGeom prst="rect">
            <a:avLst/>
          </a:prstGeom>
        </p:spPr>
      </p:pic>
      <p:pic>
        <p:nvPicPr>
          <p:cNvPr id="7" name="Picture 6"/>
          <p:cNvPicPr>
            <a:picLocks noChangeAspect="1"/>
          </p:cNvPicPr>
          <p:nvPr/>
        </p:nvPicPr>
        <p:blipFill>
          <a:blip r:embed="rId4"/>
          <a:stretch>
            <a:fillRect/>
          </a:stretch>
        </p:blipFill>
        <p:spPr>
          <a:xfrm>
            <a:off x="9716538" y="599510"/>
            <a:ext cx="853514" cy="664522"/>
          </a:xfrm>
          <a:prstGeom prst="rect">
            <a:avLst/>
          </a:prstGeom>
        </p:spPr>
      </p:pic>
      <p:pic>
        <p:nvPicPr>
          <p:cNvPr id="8" name="Picture 7"/>
          <p:cNvPicPr>
            <a:picLocks noChangeAspect="1"/>
          </p:cNvPicPr>
          <p:nvPr/>
        </p:nvPicPr>
        <p:blipFill>
          <a:blip r:embed="rId5"/>
          <a:stretch>
            <a:fillRect/>
          </a:stretch>
        </p:blipFill>
        <p:spPr>
          <a:xfrm>
            <a:off x="2106775" y="5391026"/>
            <a:ext cx="7706012" cy="1012024"/>
          </a:xfrm>
          <a:prstGeom prst="rect">
            <a:avLst/>
          </a:prstGeom>
        </p:spPr>
      </p:pic>
      <p:pic>
        <p:nvPicPr>
          <p:cNvPr id="4" name="Picture 3"/>
          <p:cNvPicPr>
            <a:picLocks noChangeAspect="1"/>
          </p:cNvPicPr>
          <p:nvPr/>
        </p:nvPicPr>
        <p:blipFill>
          <a:blip r:embed="rId6"/>
          <a:stretch>
            <a:fillRect/>
          </a:stretch>
        </p:blipFill>
        <p:spPr>
          <a:xfrm>
            <a:off x="506768" y="3421473"/>
            <a:ext cx="469433" cy="542591"/>
          </a:xfrm>
          <a:prstGeom prst="rect">
            <a:avLst/>
          </a:prstGeom>
        </p:spPr>
      </p:pic>
      <p:pic>
        <p:nvPicPr>
          <p:cNvPr id="11" name="Picture 10"/>
          <p:cNvPicPr>
            <a:picLocks noChangeAspect="1"/>
          </p:cNvPicPr>
          <p:nvPr/>
        </p:nvPicPr>
        <p:blipFill>
          <a:blip r:embed="rId6"/>
          <a:stretch>
            <a:fillRect/>
          </a:stretch>
        </p:blipFill>
        <p:spPr>
          <a:xfrm>
            <a:off x="506768" y="3964064"/>
            <a:ext cx="469433" cy="542591"/>
          </a:xfrm>
          <a:prstGeom prst="rect">
            <a:avLst/>
          </a:prstGeom>
        </p:spPr>
      </p:pic>
      <p:pic>
        <p:nvPicPr>
          <p:cNvPr id="29" name="Picture 28"/>
          <p:cNvPicPr>
            <a:picLocks noChangeAspect="1"/>
          </p:cNvPicPr>
          <p:nvPr/>
        </p:nvPicPr>
        <p:blipFill>
          <a:blip r:embed="rId6"/>
          <a:stretch>
            <a:fillRect/>
          </a:stretch>
        </p:blipFill>
        <p:spPr>
          <a:xfrm>
            <a:off x="506767" y="4526806"/>
            <a:ext cx="469433" cy="542591"/>
          </a:xfrm>
          <a:prstGeom prst="rect">
            <a:avLst/>
          </a:prstGeom>
        </p:spPr>
      </p:pic>
      <p:pic>
        <p:nvPicPr>
          <p:cNvPr id="30" name="Picture 29"/>
          <p:cNvPicPr>
            <a:picLocks noChangeAspect="1"/>
          </p:cNvPicPr>
          <p:nvPr/>
        </p:nvPicPr>
        <p:blipFill>
          <a:blip r:embed="rId6"/>
          <a:stretch>
            <a:fillRect/>
          </a:stretch>
        </p:blipFill>
        <p:spPr>
          <a:xfrm>
            <a:off x="506767" y="5079473"/>
            <a:ext cx="469433" cy="542591"/>
          </a:xfrm>
          <a:prstGeom prst="rect">
            <a:avLst/>
          </a:prstGeom>
        </p:spPr>
      </p:pic>
      <p:pic>
        <p:nvPicPr>
          <p:cNvPr id="31" name="Picture 30"/>
          <p:cNvPicPr>
            <a:picLocks noChangeAspect="1"/>
          </p:cNvPicPr>
          <p:nvPr/>
        </p:nvPicPr>
        <p:blipFill>
          <a:blip r:embed="rId6"/>
          <a:stretch>
            <a:fillRect/>
          </a:stretch>
        </p:blipFill>
        <p:spPr>
          <a:xfrm>
            <a:off x="506767" y="5632139"/>
            <a:ext cx="469433" cy="542591"/>
          </a:xfrm>
          <a:prstGeom prst="rect">
            <a:avLst/>
          </a:prstGeom>
        </p:spPr>
      </p:pic>
      <p:pic>
        <p:nvPicPr>
          <p:cNvPr id="32" name="Picture 31"/>
          <p:cNvPicPr>
            <a:picLocks noChangeAspect="1"/>
          </p:cNvPicPr>
          <p:nvPr/>
        </p:nvPicPr>
        <p:blipFill>
          <a:blip r:embed="rId6"/>
          <a:stretch>
            <a:fillRect/>
          </a:stretch>
        </p:blipFill>
        <p:spPr>
          <a:xfrm>
            <a:off x="2106775" y="3361192"/>
            <a:ext cx="469433" cy="542591"/>
          </a:xfrm>
          <a:prstGeom prst="rect">
            <a:avLst/>
          </a:prstGeom>
        </p:spPr>
      </p:pic>
      <p:pic>
        <p:nvPicPr>
          <p:cNvPr id="33" name="Picture 32"/>
          <p:cNvPicPr>
            <a:picLocks noChangeAspect="1"/>
          </p:cNvPicPr>
          <p:nvPr/>
        </p:nvPicPr>
        <p:blipFill>
          <a:blip r:embed="rId6"/>
          <a:stretch>
            <a:fillRect/>
          </a:stretch>
        </p:blipFill>
        <p:spPr>
          <a:xfrm>
            <a:off x="2576208" y="3372515"/>
            <a:ext cx="469433" cy="542591"/>
          </a:xfrm>
          <a:prstGeom prst="rect">
            <a:avLst/>
          </a:prstGeom>
        </p:spPr>
      </p:pic>
      <p:pic>
        <p:nvPicPr>
          <p:cNvPr id="34" name="Picture 33"/>
          <p:cNvPicPr>
            <a:picLocks noChangeAspect="1"/>
          </p:cNvPicPr>
          <p:nvPr/>
        </p:nvPicPr>
        <p:blipFill>
          <a:blip r:embed="rId6"/>
          <a:stretch>
            <a:fillRect/>
          </a:stretch>
        </p:blipFill>
        <p:spPr>
          <a:xfrm>
            <a:off x="3045641" y="3372515"/>
            <a:ext cx="469433" cy="542591"/>
          </a:xfrm>
          <a:prstGeom prst="rect">
            <a:avLst/>
          </a:prstGeom>
        </p:spPr>
      </p:pic>
      <p:pic>
        <p:nvPicPr>
          <p:cNvPr id="36" name="Picture 35"/>
          <p:cNvPicPr>
            <a:picLocks noChangeAspect="1"/>
          </p:cNvPicPr>
          <p:nvPr/>
        </p:nvPicPr>
        <p:blipFill>
          <a:blip r:embed="rId6"/>
          <a:stretch>
            <a:fillRect/>
          </a:stretch>
        </p:blipFill>
        <p:spPr>
          <a:xfrm>
            <a:off x="2106774" y="3889994"/>
            <a:ext cx="469433" cy="542591"/>
          </a:xfrm>
          <a:prstGeom prst="rect">
            <a:avLst/>
          </a:prstGeom>
        </p:spPr>
      </p:pic>
      <p:pic>
        <p:nvPicPr>
          <p:cNvPr id="37" name="Picture 36"/>
          <p:cNvPicPr>
            <a:picLocks noChangeAspect="1"/>
          </p:cNvPicPr>
          <p:nvPr/>
        </p:nvPicPr>
        <p:blipFill>
          <a:blip r:embed="rId6"/>
          <a:stretch>
            <a:fillRect/>
          </a:stretch>
        </p:blipFill>
        <p:spPr>
          <a:xfrm>
            <a:off x="2581091" y="3903783"/>
            <a:ext cx="469433" cy="542591"/>
          </a:xfrm>
          <a:prstGeom prst="rect">
            <a:avLst/>
          </a:prstGeom>
        </p:spPr>
      </p:pic>
      <p:pic>
        <p:nvPicPr>
          <p:cNvPr id="38" name="Picture 37"/>
          <p:cNvPicPr>
            <a:picLocks noChangeAspect="1"/>
          </p:cNvPicPr>
          <p:nvPr/>
        </p:nvPicPr>
        <p:blipFill>
          <a:blip r:embed="rId6"/>
          <a:stretch>
            <a:fillRect/>
          </a:stretch>
        </p:blipFill>
        <p:spPr>
          <a:xfrm>
            <a:off x="3055407" y="3915106"/>
            <a:ext cx="469433" cy="542591"/>
          </a:xfrm>
          <a:prstGeom prst="rect">
            <a:avLst/>
          </a:prstGeom>
        </p:spPr>
      </p:pic>
      <p:pic>
        <p:nvPicPr>
          <p:cNvPr id="39" name="Picture 38"/>
          <p:cNvPicPr>
            <a:picLocks noChangeAspect="1"/>
          </p:cNvPicPr>
          <p:nvPr/>
        </p:nvPicPr>
        <p:blipFill>
          <a:blip r:embed="rId6"/>
          <a:stretch>
            <a:fillRect/>
          </a:stretch>
        </p:blipFill>
        <p:spPr>
          <a:xfrm>
            <a:off x="4577606" y="3421472"/>
            <a:ext cx="469433" cy="542591"/>
          </a:xfrm>
          <a:prstGeom prst="rect">
            <a:avLst/>
          </a:prstGeom>
        </p:spPr>
      </p:pic>
      <p:pic>
        <p:nvPicPr>
          <p:cNvPr id="40" name="Picture 39"/>
          <p:cNvPicPr>
            <a:picLocks noChangeAspect="1"/>
          </p:cNvPicPr>
          <p:nvPr/>
        </p:nvPicPr>
        <p:blipFill>
          <a:blip r:embed="rId6"/>
          <a:stretch>
            <a:fillRect/>
          </a:stretch>
        </p:blipFill>
        <p:spPr>
          <a:xfrm>
            <a:off x="5047039" y="3421472"/>
            <a:ext cx="469433" cy="542591"/>
          </a:xfrm>
          <a:prstGeom prst="rect">
            <a:avLst/>
          </a:prstGeom>
        </p:spPr>
      </p:pic>
      <p:pic>
        <p:nvPicPr>
          <p:cNvPr id="41" name="Picture 40"/>
          <p:cNvPicPr>
            <a:picLocks noChangeAspect="1"/>
          </p:cNvPicPr>
          <p:nvPr/>
        </p:nvPicPr>
        <p:blipFill>
          <a:blip r:embed="rId6"/>
          <a:stretch>
            <a:fillRect/>
          </a:stretch>
        </p:blipFill>
        <p:spPr>
          <a:xfrm>
            <a:off x="5516472" y="3421471"/>
            <a:ext cx="469433" cy="542591"/>
          </a:xfrm>
          <a:prstGeom prst="rect">
            <a:avLst/>
          </a:prstGeom>
        </p:spPr>
      </p:pic>
      <p:pic>
        <p:nvPicPr>
          <p:cNvPr id="42" name="Picture 41"/>
          <p:cNvPicPr>
            <a:picLocks noChangeAspect="1"/>
          </p:cNvPicPr>
          <p:nvPr/>
        </p:nvPicPr>
        <p:blipFill>
          <a:blip r:embed="rId6"/>
          <a:stretch>
            <a:fillRect/>
          </a:stretch>
        </p:blipFill>
        <p:spPr>
          <a:xfrm>
            <a:off x="5983848" y="3421471"/>
            <a:ext cx="469433" cy="542591"/>
          </a:xfrm>
          <a:prstGeom prst="rect">
            <a:avLst/>
          </a:prstGeom>
        </p:spPr>
      </p:pic>
      <p:pic>
        <p:nvPicPr>
          <p:cNvPr id="43" name="Picture 42"/>
          <p:cNvPicPr>
            <a:picLocks noChangeAspect="1"/>
          </p:cNvPicPr>
          <p:nvPr/>
        </p:nvPicPr>
        <p:blipFill>
          <a:blip r:embed="rId6"/>
          <a:stretch>
            <a:fillRect/>
          </a:stretch>
        </p:blipFill>
        <p:spPr>
          <a:xfrm>
            <a:off x="4569236" y="3984215"/>
            <a:ext cx="469433" cy="542591"/>
          </a:xfrm>
          <a:prstGeom prst="rect">
            <a:avLst/>
          </a:prstGeom>
        </p:spPr>
      </p:pic>
      <p:pic>
        <p:nvPicPr>
          <p:cNvPr id="44" name="Picture 43"/>
          <p:cNvPicPr>
            <a:picLocks noChangeAspect="1"/>
          </p:cNvPicPr>
          <p:nvPr/>
        </p:nvPicPr>
        <p:blipFill>
          <a:blip r:embed="rId6"/>
          <a:stretch>
            <a:fillRect/>
          </a:stretch>
        </p:blipFill>
        <p:spPr>
          <a:xfrm>
            <a:off x="5038669" y="3984214"/>
            <a:ext cx="469433" cy="542591"/>
          </a:xfrm>
          <a:prstGeom prst="rect">
            <a:avLst/>
          </a:prstGeom>
        </p:spPr>
      </p:pic>
      <p:pic>
        <p:nvPicPr>
          <p:cNvPr id="45" name="Picture 44"/>
          <p:cNvPicPr>
            <a:picLocks noChangeAspect="1"/>
          </p:cNvPicPr>
          <p:nvPr/>
        </p:nvPicPr>
        <p:blipFill>
          <a:blip r:embed="rId6"/>
          <a:stretch>
            <a:fillRect/>
          </a:stretch>
        </p:blipFill>
        <p:spPr>
          <a:xfrm>
            <a:off x="5512781" y="3977386"/>
            <a:ext cx="469433" cy="542591"/>
          </a:xfrm>
          <a:prstGeom prst="rect">
            <a:avLst/>
          </a:prstGeom>
        </p:spPr>
      </p:pic>
      <p:pic>
        <p:nvPicPr>
          <p:cNvPr id="46" name="Picture 45"/>
          <p:cNvPicPr>
            <a:picLocks noChangeAspect="1"/>
          </p:cNvPicPr>
          <p:nvPr/>
        </p:nvPicPr>
        <p:blipFill>
          <a:blip r:embed="rId6"/>
          <a:stretch>
            <a:fillRect/>
          </a:stretch>
        </p:blipFill>
        <p:spPr>
          <a:xfrm>
            <a:off x="5968744" y="3915105"/>
            <a:ext cx="469433" cy="542591"/>
          </a:xfrm>
          <a:prstGeom prst="rect">
            <a:avLst/>
          </a:prstGeom>
        </p:spPr>
      </p:pic>
      <p:pic>
        <p:nvPicPr>
          <p:cNvPr id="47" name="Picture 46"/>
          <p:cNvPicPr>
            <a:picLocks noChangeAspect="1"/>
          </p:cNvPicPr>
          <p:nvPr/>
        </p:nvPicPr>
        <p:blipFill>
          <a:blip r:embed="rId6"/>
          <a:stretch>
            <a:fillRect/>
          </a:stretch>
        </p:blipFill>
        <p:spPr>
          <a:xfrm>
            <a:off x="10925652" y="3280797"/>
            <a:ext cx="469433" cy="542591"/>
          </a:xfrm>
          <a:prstGeom prst="rect">
            <a:avLst/>
          </a:prstGeom>
        </p:spPr>
      </p:pic>
      <p:pic>
        <p:nvPicPr>
          <p:cNvPr id="48" name="Picture 47"/>
          <p:cNvPicPr>
            <a:picLocks noChangeAspect="1"/>
          </p:cNvPicPr>
          <p:nvPr/>
        </p:nvPicPr>
        <p:blipFill>
          <a:blip r:embed="rId6"/>
          <a:stretch>
            <a:fillRect/>
          </a:stretch>
        </p:blipFill>
        <p:spPr>
          <a:xfrm>
            <a:off x="10925652" y="3826616"/>
            <a:ext cx="469433" cy="542591"/>
          </a:xfrm>
          <a:prstGeom prst="rect">
            <a:avLst/>
          </a:prstGeom>
        </p:spPr>
      </p:pic>
      <p:pic>
        <p:nvPicPr>
          <p:cNvPr id="49" name="Picture 48"/>
          <p:cNvPicPr>
            <a:picLocks noChangeAspect="1"/>
          </p:cNvPicPr>
          <p:nvPr/>
        </p:nvPicPr>
        <p:blipFill>
          <a:blip r:embed="rId6"/>
          <a:stretch>
            <a:fillRect/>
          </a:stretch>
        </p:blipFill>
        <p:spPr>
          <a:xfrm>
            <a:off x="10925652" y="4369207"/>
            <a:ext cx="469433" cy="542591"/>
          </a:xfrm>
          <a:prstGeom prst="rect">
            <a:avLst/>
          </a:prstGeom>
        </p:spPr>
      </p:pic>
      <p:pic>
        <p:nvPicPr>
          <p:cNvPr id="50" name="Picture 49"/>
          <p:cNvPicPr>
            <a:picLocks noChangeAspect="1"/>
          </p:cNvPicPr>
          <p:nvPr/>
        </p:nvPicPr>
        <p:blipFill>
          <a:blip r:embed="rId6"/>
          <a:stretch>
            <a:fillRect/>
          </a:stretch>
        </p:blipFill>
        <p:spPr>
          <a:xfrm>
            <a:off x="10915777" y="4923753"/>
            <a:ext cx="469433" cy="542591"/>
          </a:xfrm>
          <a:prstGeom prst="rect">
            <a:avLst/>
          </a:prstGeom>
        </p:spPr>
      </p:pic>
      <p:pic>
        <p:nvPicPr>
          <p:cNvPr id="51" name="Picture 50"/>
          <p:cNvPicPr>
            <a:picLocks noChangeAspect="1"/>
          </p:cNvPicPr>
          <p:nvPr/>
        </p:nvPicPr>
        <p:blipFill>
          <a:blip r:embed="rId6"/>
          <a:stretch>
            <a:fillRect/>
          </a:stretch>
        </p:blipFill>
        <p:spPr>
          <a:xfrm>
            <a:off x="10943362" y="5482831"/>
            <a:ext cx="469433" cy="542591"/>
          </a:xfrm>
          <a:prstGeom prst="rect">
            <a:avLst/>
          </a:prstGeom>
        </p:spPr>
      </p:pic>
      <p:pic>
        <p:nvPicPr>
          <p:cNvPr id="52" name="Picture 51"/>
          <p:cNvPicPr>
            <a:picLocks noChangeAspect="1"/>
          </p:cNvPicPr>
          <p:nvPr/>
        </p:nvPicPr>
        <p:blipFill>
          <a:blip r:embed="rId6"/>
          <a:stretch>
            <a:fillRect/>
          </a:stretch>
        </p:blipFill>
        <p:spPr>
          <a:xfrm>
            <a:off x="10454986" y="3295980"/>
            <a:ext cx="469433" cy="542591"/>
          </a:xfrm>
          <a:prstGeom prst="rect">
            <a:avLst/>
          </a:prstGeom>
        </p:spPr>
      </p:pic>
      <p:pic>
        <p:nvPicPr>
          <p:cNvPr id="53" name="Picture 52"/>
          <p:cNvPicPr>
            <a:picLocks noChangeAspect="1"/>
          </p:cNvPicPr>
          <p:nvPr/>
        </p:nvPicPr>
        <p:blipFill>
          <a:blip r:embed="rId6"/>
          <a:stretch>
            <a:fillRect/>
          </a:stretch>
        </p:blipFill>
        <p:spPr>
          <a:xfrm>
            <a:off x="10441115" y="3850526"/>
            <a:ext cx="469433" cy="542591"/>
          </a:xfrm>
          <a:prstGeom prst="rect">
            <a:avLst/>
          </a:prstGeom>
        </p:spPr>
      </p:pic>
      <p:pic>
        <p:nvPicPr>
          <p:cNvPr id="54" name="Picture 53"/>
          <p:cNvPicPr>
            <a:picLocks noChangeAspect="1"/>
          </p:cNvPicPr>
          <p:nvPr/>
        </p:nvPicPr>
        <p:blipFill>
          <a:blip r:embed="rId6"/>
          <a:stretch>
            <a:fillRect/>
          </a:stretch>
        </p:blipFill>
        <p:spPr>
          <a:xfrm>
            <a:off x="10451540" y="4397412"/>
            <a:ext cx="469433" cy="542591"/>
          </a:xfrm>
          <a:prstGeom prst="rect">
            <a:avLst/>
          </a:prstGeom>
        </p:spPr>
      </p:pic>
      <p:pic>
        <p:nvPicPr>
          <p:cNvPr id="55" name="Picture 54"/>
          <p:cNvPicPr>
            <a:picLocks noChangeAspect="1"/>
          </p:cNvPicPr>
          <p:nvPr/>
        </p:nvPicPr>
        <p:blipFill>
          <a:blip r:embed="rId6"/>
          <a:stretch>
            <a:fillRect/>
          </a:stretch>
        </p:blipFill>
        <p:spPr>
          <a:xfrm>
            <a:off x="10451539" y="4943231"/>
            <a:ext cx="469433" cy="542591"/>
          </a:xfrm>
          <a:prstGeom prst="rect">
            <a:avLst/>
          </a:prstGeom>
        </p:spPr>
      </p:pic>
      <p:pic>
        <p:nvPicPr>
          <p:cNvPr id="56" name="Picture 55"/>
          <p:cNvPicPr>
            <a:picLocks noChangeAspect="1"/>
          </p:cNvPicPr>
          <p:nvPr/>
        </p:nvPicPr>
        <p:blipFill>
          <a:blip r:embed="rId6"/>
          <a:stretch>
            <a:fillRect/>
          </a:stretch>
        </p:blipFill>
        <p:spPr>
          <a:xfrm>
            <a:off x="10451288" y="5494055"/>
            <a:ext cx="469433" cy="542591"/>
          </a:xfrm>
          <a:prstGeom prst="rect">
            <a:avLst/>
          </a:prstGeom>
        </p:spPr>
      </p:pic>
      <p:pic>
        <p:nvPicPr>
          <p:cNvPr id="57" name="Picture 56"/>
          <p:cNvPicPr>
            <a:picLocks noChangeAspect="1"/>
          </p:cNvPicPr>
          <p:nvPr/>
        </p:nvPicPr>
        <p:blipFill>
          <a:blip r:embed="rId6"/>
          <a:stretch>
            <a:fillRect/>
          </a:stretch>
        </p:blipFill>
        <p:spPr>
          <a:xfrm>
            <a:off x="7527778" y="3434795"/>
            <a:ext cx="469433" cy="542591"/>
          </a:xfrm>
          <a:prstGeom prst="rect">
            <a:avLst/>
          </a:prstGeom>
        </p:spPr>
      </p:pic>
      <p:pic>
        <p:nvPicPr>
          <p:cNvPr id="58" name="Picture 57"/>
          <p:cNvPicPr>
            <a:picLocks noChangeAspect="1"/>
          </p:cNvPicPr>
          <p:nvPr/>
        </p:nvPicPr>
        <p:blipFill>
          <a:blip r:embed="rId6"/>
          <a:stretch>
            <a:fillRect/>
          </a:stretch>
        </p:blipFill>
        <p:spPr>
          <a:xfrm>
            <a:off x="8003132" y="3421470"/>
            <a:ext cx="469433" cy="542591"/>
          </a:xfrm>
          <a:prstGeom prst="rect">
            <a:avLst/>
          </a:prstGeom>
        </p:spPr>
      </p:pic>
      <p:pic>
        <p:nvPicPr>
          <p:cNvPr id="59" name="Picture 58"/>
          <p:cNvPicPr>
            <a:picLocks noChangeAspect="1"/>
          </p:cNvPicPr>
          <p:nvPr/>
        </p:nvPicPr>
        <p:blipFill>
          <a:blip r:embed="rId6"/>
          <a:stretch>
            <a:fillRect/>
          </a:stretch>
        </p:blipFill>
        <p:spPr>
          <a:xfrm>
            <a:off x="7521857" y="3915104"/>
            <a:ext cx="469433" cy="542591"/>
          </a:xfrm>
          <a:prstGeom prst="rect">
            <a:avLst/>
          </a:prstGeom>
        </p:spPr>
      </p:pic>
      <p:pic>
        <p:nvPicPr>
          <p:cNvPr id="60" name="Picture 59"/>
          <p:cNvPicPr>
            <a:picLocks noChangeAspect="1"/>
          </p:cNvPicPr>
          <p:nvPr/>
        </p:nvPicPr>
        <p:blipFill>
          <a:blip r:embed="rId6"/>
          <a:stretch>
            <a:fillRect/>
          </a:stretch>
        </p:blipFill>
        <p:spPr>
          <a:xfrm>
            <a:off x="7521857" y="4469650"/>
            <a:ext cx="469433" cy="542591"/>
          </a:xfrm>
          <a:prstGeom prst="rect">
            <a:avLst/>
          </a:prstGeom>
        </p:spPr>
      </p:pic>
      <p:pic>
        <p:nvPicPr>
          <p:cNvPr id="61" name="Picture 60"/>
          <p:cNvPicPr>
            <a:picLocks noChangeAspect="1"/>
          </p:cNvPicPr>
          <p:nvPr/>
        </p:nvPicPr>
        <p:blipFill>
          <a:blip r:embed="rId6"/>
          <a:stretch>
            <a:fillRect/>
          </a:stretch>
        </p:blipFill>
        <p:spPr>
          <a:xfrm>
            <a:off x="8006855" y="3939583"/>
            <a:ext cx="469433" cy="542591"/>
          </a:xfrm>
          <a:prstGeom prst="rect">
            <a:avLst/>
          </a:prstGeom>
        </p:spPr>
      </p:pic>
      <p:pic>
        <p:nvPicPr>
          <p:cNvPr id="62" name="Picture 61"/>
          <p:cNvPicPr>
            <a:picLocks noChangeAspect="1"/>
          </p:cNvPicPr>
          <p:nvPr/>
        </p:nvPicPr>
        <p:blipFill>
          <a:blip r:embed="rId6"/>
          <a:stretch>
            <a:fillRect/>
          </a:stretch>
        </p:blipFill>
        <p:spPr>
          <a:xfrm>
            <a:off x="7988558" y="4458958"/>
            <a:ext cx="469433" cy="542591"/>
          </a:xfrm>
          <a:prstGeom prst="rect">
            <a:avLst/>
          </a:prstGeom>
        </p:spPr>
      </p:pic>
      <p:pic>
        <p:nvPicPr>
          <p:cNvPr id="63" name="Picture 62"/>
          <p:cNvPicPr>
            <a:picLocks noChangeAspect="1"/>
          </p:cNvPicPr>
          <p:nvPr/>
        </p:nvPicPr>
        <p:blipFill>
          <a:blip r:embed="rId6"/>
          <a:stretch>
            <a:fillRect/>
          </a:stretch>
        </p:blipFill>
        <p:spPr>
          <a:xfrm>
            <a:off x="8509552" y="3431064"/>
            <a:ext cx="469433" cy="542591"/>
          </a:xfrm>
          <a:prstGeom prst="rect">
            <a:avLst/>
          </a:prstGeom>
        </p:spPr>
      </p:pic>
      <p:pic>
        <p:nvPicPr>
          <p:cNvPr id="64" name="Picture 63"/>
          <p:cNvPicPr>
            <a:picLocks noChangeAspect="1"/>
          </p:cNvPicPr>
          <p:nvPr/>
        </p:nvPicPr>
        <p:blipFill>
          <a:blip r:embed="rId6"/>
          <a:stretch>
            <a:fillRect/>
          </a:stretch>
        </p:blipFill>
        <p:spPr>
          <a:xfrm>
            <a:off x="8488803" y="3953709"/>
            <a:ext cx="469433" cy="542591"/>
          </a:xfrm>
          <a:prstGeom prst="rect">
            <a:avLst/>
          </a:prstGeom>
        </p:spPr>
      </p:pic>
      <p:pic>
        <p:nvPicPr>
          <p:cNvPr id="65" name="Picture 64"/>
          <p:cNvPicPr>
            <a:picLocks noChangeAspect="1"/>
          </p:cNvPicPr>
          <p:nvPr/>
        </p:nvPicPr>
        <p:blipFill>
          <a:blip r:embed="rId6"/>
          <a:stretch>
            <a:fillRect/>
          </a:stretch>
        </p:blipFill>
        <p:spPr>
          <a:xfrm>
            <a:off x="8484666" y="4506655"/>
            <a:ext cx="469433" cy="542591"/>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58022543"/>
      </p:ext>
    </p:extLst>
  </p:cSld>
  <p:clrMapOvr>
    <a:masterClrMapping/>
  </p:clrMapOvr>
  <mc:AlternateContent xmlns:mc="http://schemas.openxmlformats.org/markup-compatibility/2006" xmlns:p14="http://schemas.microsoft.com/office/powerpoint/2010/main">
    <mc:Choice Requires="p14">
      <p:transition spd="slow" p14:dur="2000" advTm="41613"/>
    </mc:Choice>
    <mc:Fallback xmlns="">
      <p:transition spd="slow" advTm="41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9716" y="321746"/>
            <a:ext cx="9428284" cy="1035539"/>
          </a:xfrm>
        </p:spPr>
        <p:txBody>
          <a:bodyPr>
            <a:normAutofit fontScale="90000"/>
          </a:bodyPr>
          <a:lstStyle/>
          <a:p>
            <a:pPr algn="ctr"/>
            <a:r>
              <a:rPr lang="en-GB" b="1" u="sng" cap="none" dirty="0" smtClean="0">
                <a:solidFill>
                  <a:srgbClr val="FF0000"/>
                </a:solidFill>
                <a:latin typeface="Comic Sans MS" panose="030F0702030302020204" pitchFamily="66" charset="0"/>
              </a:rPr>
              <a:t/>
            </a:r>
            <a:br>
              <a:rPr lang="en-GB" b="1" u="sng" cap="none" dirty="0" smtClean="0">
                <a:solidFill>
                  <a:srgbClr val="FF0000"/>
                </a:solidFill>
                <a:latin typeface="Comic Sans MS" panose="030F0702030302020204" pitchFamily="66" charset="0"/>
              </a:rPr>
            </a:br>
            <a:r>
              <a:rPr lang="en-GB" b="1" u="sng" cap="none" dirty="0" smtClean="0">
                <a:solidFill>
                  <a:srgbClr val="FFFF00"/>
                </a:solidFill>
                <a:latin typeface="Comic Sans MS" panose="030F0702030302020204" pitchFamily="66" charset="0"/>
              </a:rPr>
              <a:t>The Yellow Bear Challenge</a:t>
            </a:r>
            <a:endParaRPr lang="en-GB" dirty="0">
              <a:solidFill>
                <a:srgbClr val="FFFF00"/>
              </a:solidFill>
            </a:endParaRPr>
          </a:p>
        </p:txBody>
      </p:sp>
      <p:sp>
        <p:nvSpPr>
          <p:cNvPr id="3" name="Subtitle 2"/>
          <p:cNvSpPr>
            <a:spLocks noGrp="1"/>
          </p:cNvSpPr>
          <p:nvPr>
            <p:ph type="subTitle" idx="1"/>
          </p:nvPr>
        </p:nvSpPr>
        <p:spPr>
          <a:xfrm>
            <a:off x="430823" y="1433147"/>
            <a:ext cx="11545277" cy="5284176"/>
          </a:xfrm>
        </p:spPr>
        <p:txBody>
          <a:bodyPr>
            <a:normAutofit/>
          </a:bodyPr>
          <a:lstStyle/>
          <a:p>
            <a:pPr algn="ctr"/>
            <a:r>
              <a:rPr lang="en-GB" sz="1800" cap="none" dirty="0">
                <a:latin typeface="Comic Sans MS" panose="030F0702030302020204" pitchFamily="66" charset="0"/>
              </a:rPr>
              <a:t>An example answer:</a:t>
            </a:r>
          </a:p>
          <a:p>
            <a:pPr algn="ctr"/>
            <a:r>
              <a:rPr lang="en-GB" sz="1800" cap="none" dirty="0">
                <a:latin typeface="Comic Sans MS" panose="030F0702030302020204" pitchFamily="66" charset="0"/>
              </a:rPr>
              <a:t>“First I have </a:t>
            </a:r>
            <a:r>
              <a:rPr lang="en-GB" sz="1800" cap="none" dirty="0" smtClean="0">
                <a:latin typeface="Comic Sans MS" panose="030F0702030302020204" pitchFamily="66" charset="0"/>
              </a:rPr>
              <a:t>10 </a:t>
            </a:r>
            <a:r>
              <a:rPr lang="en-GB" sz="1800" cap="none" dirty="0">
                <a:latin typeface="Comic Sans MS" panose="030F0702030302020204" pitchFamily="66" charset="0"/>
              </a:rPr>
              <a:t>pencils and then I give 2 pencils to my friend and now I have </a:t>
            </a:r>
            <a:r>
              <a:rPr lang="en-GB" sz="1800" cap="none" dirty="0" smtClean="0">
                <a:latin typeface="Comic Sans MS" panose="030F0702030302020204" pitchFamily="66" charset="0"/>
              </a:rPr>
              <a:t>8 </a:t>
            </a:r>
            <a:r>
              <a:rPr lang="en-GB" sz="1800" cap="none" dirty="0">
                <a:latin typeface="Comic Sans MS" panose="030F0702030302020204" pitchFamily="66" charset="0"/>
              </a:rPr>
              <a:t>pencils left.”</a:t>
            </a:r>
          </a:p>
          <a:p>
            <a:pPr algn="ctr"/>
            <a:r>
              <a:rPr lang="en-GB" sz="1800" cap="none" dirty="0" smtClean="0">
                <a:latin typeface="Comic Sans MS" panose="030F0702030302020204" pitchFamily="66" charset="0"/>
              </a:rPr>
              <a:t>10 – 2 = 8</a:t>
            </a:r>
            <a:endParaRPr lang="en-GB" sz="1800" cap="none" dirty="0">
              <a:latin typeface="Comic Sans MS" panose="030F0702030302020204" pitchFamily="66" charset="0"/>
            </a:endParaRPr>
          </a:p>
          <a:p>
            <a:pPr algn="ctr"/>
            <a:endParaRPr lang="en-GB" sz="1800" cap="none" dirty="0" smtClean="0">
              <a:latin typeface="Comic Sans MS" panose="030F0702030302020204" pitchFamily="66" charset="0"/>
            </a:endParaRPr>
          </a:p>
          <a:p>
            <a:pPr algn="ctr"/>
            <a:endParaRPr lang="en-GB" dirty="0" smtClean="0">
              <a:solidFill>
                <a:schemeClr val="bg1"/>
              </a:solidFill>
            </a:endParaRPr>
          </a:p>
          <a:p>
            <a:pPr algn="ctr"/>
            <a:endParaRPr lang="en-GB" cap="none" dirty="0" smtClean="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p:txBody>
      </p:sp>
      <p:pic>
        <p:nvPicPr>
          <p:cNvPr id="6" name="Picture 5"/>
          <p:cNvPicPr>
            <a:picLocks noChangeAspect="1"/>
          </p:cNvPicPr>
          <p:nvPr/>
        </p:nvPicPr>
        <p:blipFill>
          <a:blip r:embed="rId4"/>
          <a:stretch>
            <a:fillRect/>
          </a:stretch>
        </p:blipFill>
        <p:spPr>
          <a:xfrm>
            <a:off x="1396182" y="661195"/>
            <a:ext cx="853514" cy="664522"/>
          </a:xfrm>
          <a:prstGeom prst="rect">
            <a:avLst/>
          </a:prstGeom>
        </p:spPr>
      </p:pic>
      <p:pic>
        <p:nvPicPr>
          <p:cNvPr id="7" name="Picture 6"/>
          <p:cNvPicPr>
            <a:picLocks noChangeAspect="1"/>
          </p:cNvPicPr>
          <p:nvPr/>
        </p:nvPicPr>
        <p:blipFill>
          <a:blip r:embed="rId4"/>
          <a:stretch>
            <a:fillRect/>
          </a:stretch>
        </p:blipFill>
        <p:spPr>
          <a:xfrm>
            <a:off x="9716538" y="599510"/>
            <a:ext cx="853514" cy="664522"/>
          </a:xfrm>
          <a:prstGeom prst="rect">
            <a:avLst/>
          </a:prstGeom>
        </p:spPr>
      </p:pic>
      <p:pic>
        <p:nvPicPr>
          <p:cNvPr id="8" name="Picture 7"/>
          <p:cNvPicPr>
            <a:picLocks noChangeAspect="1"/>
          </p:cNvPicPr>
          <p:nvPr/>
        </p:nvPicPr>
        <p:blipFill>
          <a:blip r:embed="rId5"/>
          <a:stretch>
            <a:fillRect/>
          </a:stretch>
        </p:blipFill>
        <p:spPr>
          <a:xfrm>
            <a:off x="2106775" y="5391026"/>
            <a:ext cx="7706012" cy="1012024"/>
          </a:xfrm>
          <a:prstGeom prst="rect">
            <a:avLst/>
          </a:prstGeom>
        </p:spPr>
      </p:pic>
      <p:pic>
        <p:nvPicPr>
          <p:cNvPr id="4" name="Picture 3"/>
          <p:cNvPicPr>
            <a:picLocks noChangeAspect="1"/>
          </p:cNvPicPr>
          <p:nvPr/>
        </p:nvPicPr>
        <p:blipFill>
          <a:blip r:embed="rId6"/>
          <a:stretch>
            <a:fillRect/>
          </a:stretch>
        </p:blipFill>
        <p:spPr>
          <a:xfrm>
            <a:off x="506768" y="3421473"/>
            <a:ext cx="469433" cy="542591"/>
          </a:xfrm>
          <a:prstGeom prst="rect">
            <a:avLst/>
          </a:prstGeom>
        </p:spPr>
      </p:pic>
      <p:pic>
        <p:nvPicPr>
          <p:cNvPr id="11" name="Picture 10"/>
          <p:cNvPicPr>
            <a:picLocks noChangeAspect="1"/>
          </p:cNvPicPr>
          <p:nvPr/>
        </p:nvPicPr>
        <p:blipFill>
          <a:blip r:embed="rId6"/>
          <a:stretch>
            <a:fillRect/>
          </a:stretch>
        </p:blipFill>
        <p:spPr>
          <a:xfrm>
            <a:off x="506768" y="3964064"/>
            <a:ext cx="469433" cy="542591"/>
          </a:xfrm>
          <a:prstGeom prst="rect">
            <a:avLst/>
          </a:prstGeom>
        </p:spPr>
      </p:pic>
      <p:pic>
        <p:nvPicPr>
          <p:cNvPr id="29" name="Picture 28"/>
          <p:cNvPicPr>
            <a:picLocks noChangeAspect="1"/>
          </p:cNvPicPr>
          <p:nvPr/>
        </p:nvPicPr>
        <p:blipFill>
          <a:blip r:embed="rId6"/>
          <a:stretch>
            <a:fillRect/>
          </a:stretch>
        </p:blipFill>
        <p:spPr>
          <a:xfrm>
            <a:off x="506767" y="4526806"/>
            <a:ext cx="469433" cy="542591"/>
          </a:xfrm>
          <a:prstGeom prst="rect">
            <a:avLst/>
          </a:prstGeom>
        </p:spPr>
      </p:pic>
      <p:pic>
        <p:nvPicPr>
          <p:cNvPr id="30" name="Picture 29"/>
          <p:cNvPicPr>
            <a:picLocks noChangeAspect="1"/>
          </p:cNvPicPr>
          <p:nvPr/>
        </p:nvPicPr>
        <p:blipFill>
          <a:blip r:embed="rId6"/>
          <a:stretch>
            <a:fillRect/>
          </a:stretch>
        </p:blipFill>
        <p:spPr>
          <a:xfrm>
            <a:off x="506767" y="5079473"/>
            <a:ext cx="469433" cy="542591"/>
          </a:xfrm>
          <a:prstGeom prst="rect">
            <a:avLst/>
          </a:prstGeom>
        </p:spPr>
      </p:pic>
      <p:pic>
        <p:nvPicPr>
          <p:cNvPr id="31" name="Picture 30"/>
          <p:cNvPicPr>
            <a:picLocks noChangeAspect="1"/>
          </p:cNvPicPr>
          <p:nvPr/>
        </p:nvPicPr>
        <p:blipFill>
          <a:blip r:embed="rId6"/>
          <a:stretch>
            <a:fillRect/>
          </a:stretch>
        </p:blipFill>
        <p:spPr>
          <a:xfrm>
            <a:off x="506767" y="5632139"/>
            <a:ext cx="469433" cy="542591"/>
          </a:xfrm>
          <a:prstGeom prst="rect">
            <a:avLst/>
          </a:prstGeom>
        </p:spPr>
      </p:pic>
      <p:pic>
        <p:nvPicPr>
          <p:cNvPr id="32" name="Picture 31"/>
          <p:cNvPicPr>
            <a:picLocks noChangeAspect="1"/>
          </p:cNvPicPr>
          <p:nvPr/>
        </p:nvPicPr>
        <p:blipFill>
          <a:blip r:embed="rId6"/>
          <a:stretch>
            <a:fillRect/>
          </a:stretch>
        </p:blipFill>
        <p:spPr>
          <a:xfrm>
            <a:off x="2106775" y="3361192"/>
            <a:ext cx="469433" cy="542591"/>
          </a:xfrm>
          <a:prstGeom prst="rect">
            <a:avLst/>
          </a:prstGeom>
        </p:spPr>
      </p:pic>
      <p:pic>
        <p:nvPicPr>
          <p:cNvPr id="33" name="Picture 32"/>
          <p:cNvPicPr>
            <a:picLocks noChangeAspect="1"/>
          </p:cNvPicPr>
          <p:nvPr/>
        </p:nvPicPr>
        <p:blipFill>
          <a:blip r:embed="rId6"/>
          <a:stretch>
            <a:fillRect/>
          </a:stretch>
        </p:blipFill>
        <p:spPr>
          <a:xfrm>
            <a:off x="2576208" y="3372515"/>
            <a:ext cx="469433" cy="542591"/>
          </a:xfrm>
          <a:prstGeom prst="rect">
            <a:avLst/>
          </a:prstGeom>
        </p:spPr>
      </p:pic>
      <p:pic>
        <p:nvPicPr>
          <p:cNvPr id="34" name="Picture 33"/>
          <p:cNvPicPr>
            <a:picLocks noChangeAspect="1"/>
          </p:cNvPicPr>
          <p:nvPr/>
        </p:nvPicPr>
        <p:blipFill>
          <a:blip r:embed="rId6"/>
          <a:stretch>
            <a:fillRect/>
          </a:stretch>
        </p:blipFill>
        <p:spPr>
          <a:xfrm>
            <a:off x="3045641" y="3372515"/>
            <a:ext cx="469433" cy="542591"/>
          </a:xfrm>
          <a:prstGeom prst="rect">
            <a:avLst/>
          </a:prstGeom>
        </p:spPr>
      </p:pic>
      <p:pic>
        <p:nvPicPr>
          <p:cNvPr id="36" name="Picture 35"/>
          <p:cNvPicPr>
            <a:picLocks noChangeAspect="1"/>
          </p:cNvPicPr>
          <p:nvPr/>
        </p:nvPicPr>
        <p:blipFill>
          <a:blip r:embed="rId6"/>
          <a:stretch>
            <a:fillRect/>
          </a:stretch>
        </p:blipFill>
        <p:spPr>
          <a:xfrm>
            <a:off x="2106774" y="3889994"/>
            <a:ext cx="469433" cy="542591"/>
          </a:xfrm>
          <a:prstGeom prst="rect">
            <a:avLst/>
          </a:prstGeom>
        </p:spPr>
      </p:pic>
      <p:pic>
        <p:nvPicPr>
          <p:cNvPr id="37" name="Picture 36"/>
          <p:cNvPicPr>
            <a:picLocks noChangeAspect="1"/>
          </p:cNvPicPr>
          <p:nvPr/>
        </p:nvPicPr>
        <p:blipFill>
          <a:blip r:embed="rId6"/>
          <a:stretch>
            <a:fillRect/>
          </a:stretch>
        </p:blipFill>
        <p:spPr>
          <a:xfrm>
            <a:off x="2581091" y="3903783"/>
            <a:ext cx="469433" cy="542591"/>
          </a:xfrm>
          <a:prstGeom prst="rect">
            <a:avLst/>
          </a:prstGeom>
        </p:spPr>
      </p:pic>
      <p:pic>
        <p:nvPicPr>
          <p:cNvPr id="38" name="Picture 37"/>
          <p:cNvPicPr>
            <a:picLocks noChangeAspect="1"/>
          </p:cNvPicPr>
          <p:nvPr/>
        </p:nvPicPr>
        <p:blipFill>
          <a:blip r:embed="rId6"/>
          <a:stretch>
            <a:fillRect/>
          </a:stretch>
        </p:blipFill>
        <p:spPr>
          <a:xfrm>
            <a:off x="3055407" y="3915106"/>
            <a:ext cx="469433" cy="542591"/>
          </a:xfrm>
          <a:prstGeom prst="rect">
            <a:avLst/>
          </a:prstGeom>
        </p:spPr>
      </p:pic>
      <p:pic>
        <p:nvPicPr>
          <p:cNvPr id="39" name="Picture 38"/>
          <p:cNvPicPr>
            <a:picLocks noChangeAspect="1"/>
          </p:cNvPicPr>
          <p:nvPr/>
        </p:nvPicPr>
        <p:blipFill>
          <a:blip r:embed="rId6"/>
          <a:stretch>
            <a:fillRect/>
          </a:stretch>
        </p:blipFill>
        <p:spPr>
          <a:xfrm>
            <a:off x="4577606" y="3421472"/>
            <a:ext cx="469433" cy="542591"/>
          </a:xfrm>
          <a:prstGeom prst="rect">
            <a:avLst/>
          </a:prstGeom>
        </p:spPr>
      </p:pic>
      <p:pic>
        <p:nvPicPr>
          <p:cNvPr id="40" name="Picture 39"/>
          <p:cNvPicPr>
            <a:picLocks noChangeAspect="1"/>
          </p:cNvPicPr>
          <p:nvPr/>
        </p:nvPicPr>
        <p:blipFill>
          <a:blip r:embed="rId6"/>
          <a:stretch>
            <a:fillRect/>
          </a:stretch>
        </p:blipFill>
        <p:spPr>
          <a:xfrm>
            <a:off x="5047039" y="3421472"/>
            <a:ext cx="469433" cy="542591"/>
          </a:xfrm>
          <a:prstGeom prst="rect">
            <a:avLst/>
          </a:prstGeom>
        </p:spPr>
      </p:pic>
      <p:pic>
        <p:nvPicPr>
          <p:cNvPr id="41" name="Picture 40"/>
          <p:cNvPicPr>
            <a:picLocks noChangeAspect="1"/>
          </p:cNvPicPr>
          <p:nvPr/>
        </p:nvPicPr>
        <p:blipFill>
          <a:blip r:embed="rId6"/>
          <a:stretch>
            <a:fillRect/>
          </a:stretch>
        </p:blipFill>
        <p:spPr>
          <a:xfrm>
            <a:off x="5516472" y="3421471"/>
            <a:ext cx="469433" cy="542591"/>
          </a:xfrm>
          <a:prstGeom prst="rect">
            <a:avLst/>
          </a:prstGeom>
        </p:spPr>
      </p:pic>
      <p:pic>
        <p:nvPicPr>
          <p:cNvPr id="42" name="Picture 41"/>
          <p:cNvPicPr>
            <a:picLocks noChangeAspect="1"/>
          </p:cNvPicPr>
          <p:nvPr/>
        </p:nvPicPr>
        <p:blipFill>
          <a:blip r:embed="rId6"/>
          <a:stretch>
            <a:fillRect/>
          </a:stretch>
        </p:blipFill>
        <p:spPr>
          <a:xfrm>
            <a:off x="5983848" y="3421471"/>
            <a:ext cx="469433" cy="542591"/>
          </a:xfrm>
          <a:prstGeom prst="rect">
            <a:avLst/>
          </a:prstGeom>
        </p:spPr>
      </p:pic>
      <p:pic>
        <p:nvPicPr>
          <p:cNvPr id="43" name="Picture 42"/>
          <p:cNvPicPr>
            <a:picLocks noChangeAspect="1"/>
          </p:cNvPicPr>
          <p:nvPr/>
        </p:nvPicPr>
        <p:blipFill>
          <a:blip r:embed="rId6"/>
          <a:stretch>
            <a:fillRect/>
          </a:stretch>
        </p:blipFill>
        <p:spPr>
          <a:xfrm>
            <a:off x="4569236" y="3984215"/>
            <a:ext cx="469433" cy="542591"/>
          </a:xfrm>
          <a:prstGeom prst="rect">
            <a:avLst/>
          </a:prstGeom>
        </p:spPr>
      </p:pic>
      <p:pic>
        <p:nvPicPr>
          <p:cNvPr id="44" name="Picture 43"/>
          <p:cNvPicPr>
            <a:picLocks noChangeAspect="1"/>
          </p:cNvPicPr>
          <p:nvPr/>
        </p:nvPicPr>
        <p:blipFill>
          <a:blip r:embed="rId6"/>
          <a:stretch>
            <a:fillRect/>
          </a:stretch>
        </p:blipFill>
        <p:spPr>
          <a:xfrm>
            <a:off x="5038669" y="3984214"/>
            <a:ext cx="469433" cy="542591"/>
          </a:xfrm>
          <a:prstGeom prst="rect">
            <a:avLst/>
          </a:prstGeom>
        </p:spPr>
      </p:pic>
      <p:pic>
        <p:nvPicPr>
          <p:cNvPr id="45" name="Picture 44"/>
          <p:cNvPicPr>
            <a:picLocks noChangeAspect="1"/>
          </p:cNvPicPr>
          <p:nvPr/>
        </p:nvPicPr>
        <p:blipFill>
          <a:blip r:embed="rId6"/>
          <a:stretch>
            <a:fillRect/>
          </a:stretch>
        </p:blipFill>
        <p:spPr>
          <a:xfrm>
            <a:off x="5512781" y="3977386"/>
            <a:ext cx="469433" cy="542591"/>
          </a:xfrm>
          <a:prstGeom prst="rect">
            <a:avLst/>
          </a:prstGeom>
        </p:spPr>
      </p:pic>
      <p:pic>
        <p:nvPicPr>
          <p:cNvPr id="46" name="Picture 45"/>
          <p:cNvPicPr>
            <a:picLocks noChangeAspect="1"/>
          </p:cNvPicPr>
          <p:nvPr/>
        </p:nvPicPr>
        <p:blipFill>
          <a:blip r:embed="rId6"/>
          <a:stretch>
            <a:fillRect/>
          </a:stretch>
        </p:blipFill>
        <p:spPr>
          <a:xfrm>
            <a:off x="5968744" y="3915105"/>
            <a:ext cx="469433" cy="542591"/>
          </a:xfrm>
          <a:prstGeom prst="rect">
            <a:avLst/>
          </a:prstGeom>
        </p:spPr>
      </p:pic>
      <p:pic>
        <p:nvPicPr>
          <p:cNvPr id="47" name="Picture 46"/>
          <p:cNvPicPr>
            <a:picLocks noChangeAspect="1"/>
          </p:cNvPicPr>
          <p:nvPr/>
        </p:nvPicPr>
        <p:blipFill>
          <a:blip r:embed="rId6"/>
          <a:stretch>
            <a:fillRect/>
          </a:stretch>
        </p:blipFill>
        <p:spPr>
          <a:xfrm>
            <a:off x="10925652" y="3280797"/>
            <a:ext cx="469433" cy="542591"/>
          </a:xfrm>
          <a:prstGeom prst="rect">
            <a:avLst/>
          </a:prstGeom>
        </p:spPr>
      </p:pic>
      <p:pic>
        <p:nvPicPr>
          <p:cNvPr id="48" name="Picture 47"/>
          <p:cNvPicPr>
            <a:picLocks noChangeAspect="1"/>
          </p:cNvPicPr>
          <p:nvPr/>
        </p:nvPicPr>
        <p:blipFill>
          <a:blip r:embed="rId6"/>
          <a:stretch>
            <a:fillRect/>
          </a:stretch>
        </p:blipFill>
        <p:spPr>
          <a:xfrm>
            <a:off x="10925652" y="3826616"/>
            <a:ext cx="469433" cy="542591"/>
          </a:xfrm>
          <a:prstGeom prst="rect">
            <a:avLst/>
          </a:prstGeom>
        </p:spPr>
      </p:pic>
      <p:pic>
        <p:nvPicPr>
          <p:cNvPr id="49" name="Picture 48"/>
          <p:cNvPicPr>
            <a:picLocks noChangeAspect="1"/>
          </p:cNvPicPr>
          <p:nvPr/>
        </p:nvPicPr>
        <p:blipFill>
          <a:blip r:embed="rId6"/>
          <a:stretch>
            <a:fillRect/>
          </a:stretch>
        </p:blipFill>
        <p:spPr>
          <a:xfrm>
            <a:off x="10925652" y="4369207"/>
            <a:ext cx="469433" cy="542591"/>
          </a:xfrm>
          <a:prstGeom prst="rect">
            <a:avLst/>
          </a:prstGeom>
        </p:spPr>
      </p:pic>
      <p:pic>
        <p:nvPicPr>
          <p:cNvPr id="50" name="Picture 49"/>
          <p:cNvPicPr>
            <a:picLocks noChangeAspect="1"/>
          </p:cNvPicPr>
          <p:nvPr/>
        </p:nvPicPr>
        <p:blipFill>
          <a:blip r:embed="rId6"/>
          <a:stretch>
            <a:fillRect/>
          </a:stretch>
        </p:blipFill>
        <p:spPr>
          <a:xfrm>
            <a:off x="10915777" y="4923753"/>
            <a:ext cx="469433" cy="542591"/>
          </a:xfrm>
          <a:prstGeom prst="rect">
            <a:avLst/>
          </a:prstGeom>
        </p:spPr>
      </p:pic>
      <p:pic>
        <p:nvPicPr>
          <p:cNvPr id="51" name="Picture 50"/>
          <p:cNvPicPr>
            <a:picLocks noChangeAspect="1"/>
          </p:cNvPicPr>
          <p:nvPr/>
        </p:nvPicPr>
        <p:blipFill>
          <a:blip r:embed="rId6"/>
          <a:stretch>
            <a:fillRect/>
          </a:stretch>
        </p:blipFill>
        <p:spPr>
          <a:xfrm>
            <a:off x="10943362" y="5482831"/>
            <a:ext cx="469433" cy="542591"/>
          </a:xfrm>
          <a:prstGeom prst="rect">
            <a:avLst/>
          </a:prstGeom>
        </p:spPr>
      </p:pic>
      <p:pic>
        <p:nvPicPr>
          <p:cNvPr id="52" name="Picture 51"/>
          <p:cNvPicPr>
            <a:picLocks noChangeAspect="1"/>
          </p:cNvPicPr>
          <p:nvPr/>
        </p:nvPicPr>
        <p:blipFill>
          <a:blip r:embed="rId6"/>
          <a:stretch>
            <a:fillRect/>
          </a:stretch>
        </p:blipFill>
        <p:spPr>
          <a:xfrm>
            <a:off x="10454986" y="3295980"/>
            <a:ext cx="469433" cy="542591"/>
          </a:xfrm>
          <a:prstGeom prst="rect">
            <a:avLst/>
          </a:prstGeom>
        </p:spPr>
      </p:pic>
      <p:pic>
        <p:nvPicPr>
          <p:cNvPr id="53" name="Picture 52"/>
          <p:cNvPicPr>
            <a:picLocks noChangeAspect="1"/>
          </p:cNvPicPr>
          <p:nvPr/>
        </p:nvPicPr>
        <p:blipFill>
          <a:blip r:embed="rId6"/>
          <a:stretch>
            <a:fillRect/>
          </a:stretch>
        </p:blipFill>
        <p:spPr>
          <a:xfrm>
            <a:off x="10441115" y="3850526"/>
            <a:ext cx="469433" cy="542591"/>
          </a:xfrm>
          <a:prstGeom prst="rect">
            <a:avLst/>
          </a:prstGeom>
        </p:spPr>
      </p:pic>
      <p:pic>
        <p:nvPicPr>
          <p:cNvPr id="54" name="Picture 53"/>
          <p:cNvPicPr>
            <a:picLocks noChangeAspect="1"/>
          </p:cNvPicPr>
          <p:nvPr/>
        </p:nvPicPr>
        <p:blipFill>
          <a:blip r:embed="rId6"/>
          <a:stretch>
            <a:fillRect/>
          </a:stretch>
        </p:blipFill>
        <p:spPr>
          <a:xfrm>
            <a:off x="10451540" y="4397412"/>
            <a:ext cx="469433" cy="542591"/>
          </a:xfrm>
          <a:prstGeom prst="rect">
            <a:avLst/>
          </a:prstGeom>
        </p:spPr>
      </p:pic>
      <p:pic>
        <p:nvPicPr>
          <p:cNvPr id="55" name="Picture 54"/>
          <p:cNvPicPr>
            <a:picLocks noChangeAspect="1"/>
          </p:cNvPicPr>
          <p:nvPr/>
        </p:nvPicPr>
        <p:blipFill>
          <a:blip r:embed="rId6"/>
          <a:stretch>
            <a:fillRect/>
          </a:stretch>
        </p:blipFill>
        <p:spPr>
          <a:xfrm>
            <a:off x="10451539" y="4943231"/>
            <a:ext cx="469433" cy="542591"/>
          </a:xfrm>
          <a:prstGeom prst="rect">
            <a:avLst/>
          </a:prstGeom>
        </p:spPr>
      </p:pic>
      <p:pic>
        <p:nvPicPr>
          <p:cNvPr id="56" name="Picture 55"/>
          <p:cNvPicPr>
            <a:picLocks noChangeAspect="1"/>
          </p:cNvPicPr>
          <p:nvPr/>
        </p:nvPicPr>
        <p:blipFill>
          <a:blip r:embed="rId6"/>
          <a:stretch>
            <a:fillRect/>
          </a:stretch>
        </p:blipFill>
        <p:spPr>
          <a:xfrm>
            <a:off x="10451288" y="5494055"/>
            <a:ext cx="469433" cy="542591"/>
          </a:xfrm>
          <a:prstGeom prst="rect">
            <a:avLst/>
          </a:prstGeom>
        </p:spPr>
      </p:pic>
      <p:pic>
        <p:nvPicPr>
          <p:cNvPr id="57" name="Picture 56"/>
          <p:cNvPicPr>
            <a:picLocks noChangeAspect="1"/>
          </p:cNvPicPr>
          <p:nvPr/>
        </p:nvPicPr>
        <p:blipFill>
          <a:blip r:embed="rId6"/>
          <a:stretch>
            <a:fillRect/>
          </a:stretch>
        </p:blipFill>
        <p:spPr>
          <a:xfrm>
            <a:off x="7527778" y="3434795"/>
            <a:ext cx="469433" cy="542591"/>
          </a:xfrm>
          <a:prstGeom prst="rect">
            <a:avLst/>
          </a:prstGeom>
        </p:spPr>
      </p:pic>
      <p:pic>
        <p:nvPicPr>
          <p:cNvPr id="58" name="Picture 57"/>
          <p:cNvPicPr>
            <a:picLocks noChangeAspect="1"/>
          </p:cNvPicPr>
          <p:nvPr/>
        </p:nvPicPr>
        <p:blipFill>
          <a:blip r:embed="rId6"/>
          <a:stretch>
            <a:fillRect/>
          </a:stretch>
        </p:blipFill>
        <p:spPr>
          <a:xfrm>
            <a:off x="8003132" y="3421470"/>
            <a:ext cx="469433" cy="542591"/>
          </a:xfrm>
          <a:prstGeom prst="rect">
            <a:avLst/>
          </a:prstGeom>
        </p:spPr>
      </p:pic>
      <p:pic>
        <p:nvPicPr>
          <p:cNvPr id="59" name="Picture 58"/>
          <p:cNvPicPr>
            <a:picLocks noChangeAspect="1"/>
          </p:cNvPicPr>
          <p:nvPr/>
        </p:nvPicPr>
        <p:blipFill>
          <a:blip r:embed="rId6"/>
          <a:stretch>
            <a:fillRect/>
          </a:stretch>
        </p:blipFill>
        <p:spPr>
          <a:xfrm>
            <a:off x="7521857" y="3915104"/>
            <a:ext cx="469433" cy="542591"/>
          </a:xfrm>
          <a:prstGeom prst="rect">
            <a:avLst/>
          </a:prstGeom>
        </p:spPr>
      </p:pic>
      <p:pic>
        <p:nvPicPr>
          <p:cNvPr id="60" name="Picture 59"/>
          <p:cNvPicPr>
            <a:picLocks noChangeAspect="1"/>
          </p:cNvPicPr>
          <p:nvPr/>
        </p:nvPicPr>
        <p:blipFill>
          <a:blip r:embed="rId6"/>
          <a:stretch>
            <a:fillRect/>
          </a:stretch>
        </p:blipFill>
        <p:spPr>
          <a:xfrm>
            <a:off x="7521857" y="4469650"/>
            <a:ext cx="469433" cy="542591"/>
          </a:xfrm>
          <a:prstGeom prst="rect">
            <a:avLst/>
          </a:prstGeom>
        </p:spPr>
      </p:pic>
      <p:pic>
        <p:nvPicPr>
          <p:cNvPr id="61" name="Picture 60"/>
          <p:cNvPicPr>
            <a:picLocks noChangeAspect="1"/>
          </p:cNvPicPr>
          <p:nvPr/>
        </p:nvPicPr>
        <p:blipFill>
          <a:blip r:embed="rId6"/>
          <a:stretch>
            <a:fillRect/>
          </a:stretch>
        </p:blipFill>
        <p:spPr>
          <a:xfrm>
            <a:off x="8006855" y="3939583"/>
            <a:ext cx="469433" cy="542591"/>
          </a:xfrm>
          <a:prstGeom prst="rect">
            <a:avLst/>
          </a:prstGeom>
        </p:spPr>
      </p:pic>
      <p:pic>
        <p:nvPicPr>
          <p:cNvPr id="62" name="Picture 61"/>
          <p:cNvPicPr>
            <a:picLocks noChangeAspect="1"/>
          </p:cNvPicPr>
          <p:nvPr/>
        </p:nvPicPr>
        <p:blipFill>
          <a:blip r:embed="rId6"/>
          <a:stretch>
            <a:fillRect/>
          </a:stretch>
        </p:blipFill>
        <p:spPr>
          <a:xfrm>
            <a:off x="7988558" y="4458958"/>
            <a:ext cx="469433" cy="542591"/>
          </a:xfrm>
          <a:prstGeom prst="rect">
            <a:avLst/>
          </a:prstGeom>
        </p:spPr>
      </p:pic>
      <p:pic>
        <p:nvPicPr>
          <p:cNvPr id="63" name="Picture 62"/>
          <p:cNvPicPr>
            <a:picLocks noChangeAspect="1"/>
          </p:cNvPicPr>
          <p:nvPr/>
        </p:nvPicPr>
        <p:blipFill>
          <a:blip r:embed="rId6"/>
          <a:stretch>
            <a:fillRect/>
          </a:stretch>
        </p:blipFill>
        <p:spPr>
          <a:xfrm>
            <a:off x="8509552" y="3431064"/>
            <a:ext cx="469433" cy="542591"/>
          </a:xfrm>
          <a:prstGeom prst="rect">
            <a:avLst/>
          </a:prstGeom>
        </p:spPr>
      </p:pic>
      <p:pic>
        <p:nvPicPr>
          <p:cNvPr id="64" name="Picture 63"/>
          <p:cNvPicPr>
            <a:picLocks noChangeAspect="1"/>
          </p:cNvPicPr>
          <p:nvPr/>
        </p:nvPicPr>
        <p:blipFill>
          <a:blip r:embed="rId6"/>
          <a:stretch>
            <a:fillRect/>
          </a:stretch>
        </p:blipFill>
        <p:spPr>
          <a:xfrm>
            <a:off x="8488803" y="3953709"/>
            <a:ext cx="469433" cy="542591"/>
          </a:xfrm>
          <a:prstGeom prst="rect">
            <a:avLst/>
          </a:prstGeom>
        </p:spPr>
      </p:pic>
      <p:pic>
        <p:nvPicPr>
          <p:cNvPr id="65" name="Picture 64"/>
          <p:cNvPicPr>
            <a:picLocks noChangeAspect="1"/>
          </p:cNvPicPr>
          <p:nvPr/>
        </p:nvPicPr>
        <p:blipFill>
          <a:blip r:embed="rId6"/>
          <a:stretch>
            <a:fillRect/>
          </a:stretch>
        </p:blipFill>
        <p:spPr>
          <a:xfrm>
            <a:off x="8484666" y="4506655"/>
            <a:ext cx="469433" cy="542591"/>
          </a:xfrm>
          <a:prstGeom prst="rect">
            <a:avLst/>
          </a:prstGeom>
        </p:spPr>
      </p:pic>
      <p:pic>
        <p:nvPicPr>
          <p:cNvPr id="9" name="Picture 8"/>
          <p:cNvPicPr>
            <a:picLocks noChangeAspect="1"/>
          </p:cNvPicPr>
          <p:nvPr/>
        </p:nvPicPr>
        <p:blipFill>
          <a:blip r:embed="rId7"/>
          <a:stretch>
            <a:fillRect/>
          </a:stretch>
        </p:blipFill>
        <p:spPr>
          <a:xfrm>
            <a:off x="2199296" y="5103763"/>
            <a:ext cx="548688" cy="524301"/>
          </a:xfrm>
          <a:prstGeom prst="rect">
            <a:avLst/>
          </a:prstGeom>
        </p:spPr>
      </p:pic>
      <p:pic>
        <p:nvPicPr>
          <p:cNvPr id="10" name="Picture 9"/>
          <p:cNvPicPr>
            <a:picLocks noChangeAspect="1"/>
          </p:cNvPicPr>
          <p:nvPr/>
        </p:nvPicPr>
        <p:blipFill>
          <a:blip r:embed="rId7"/>
          <a:stretch>
            <a:fillRect/>
          </a:stretch>
        </p:blipFill>
        <p:spPr>
          <a:xfrm>
            <a:off x="2937878" y="5153987"/>
            <a:ext cx="548688" cy="524301"/>
          </a:xfrm>
          <a:prstGeom prst="rect">
            <a:avLst/>
          </a:prstGeom>
        </p:spPr>
      </p:pic>
      <p:pic>
        <p:nvPicPr>
          <p:cNvPr id="12" name="Picture 11"/>
          <p:cNvPicPr>
            <a:picLocks noChangeAspect="1"/>
          </p:cNvPicPr>
          <p:nvPr/>
        </p:nvPicPr>
        <p:blipFill>
          <a:blip r:embed="rId7"/>
          <a:stretch>
            <a:fillRect/>
          </a:stretch>
        </p:blipFill>
        <p:spPr>
          <a:xfrm>
            <a:off x="3696736" y="5111066"/>
            <a:ext cx="548688" cy="524301"/>
          </a:xfrm>
          <a:prstGeom prst="rect">
            <a:avLst/>
          </a:prstGeom>
        </p:spPr>
      </p:pic>
      <p:pic>
        <p:nvPicPr>
          <p:cNvPr id="13" name="Picture 12"/>
          <p:cNvPicPr>
            <a:picLocks noChangeAspect="1"/>
          </p:cNvPicPr>
          <p:nvPr/>
        </p:nvPicPr>
        <p:blipFill>
          <a:blip r:embed="rId7"/>
          <a:stretch>
            <a:fillRect/>
          </a:stretch>
        </p:blipFill>
        <p:spPr>
          <a:xfrm>
            <a:off x="4514497" y="5069397"/>
            <a:ext cx="548688" cy="524301"/>
          </a:xfrm>
          <a:prstGeom prst="rect">
            <a:avLst/>
          </a:prstGeom>
        </p:spPr>
      </p:pic>
      <p:pic>
        <p:nvPicPr>
          <p:cNvPr id="14" name="Picture 13"/>
          <p:cNvPicPr>
            <a:picLocks noChangeAspect="1"/>
          </p:cNvPicPr>
          <p:nvPr/>
        </p:nvPicPr>
        <p:blipFill>
          <a:blip r:embed="rId7"/>
          <a:stretch>
            <a:fillRect/>
          </a:stretch>
        </p:blipFill>
        <p:spPr>
          <a:xfrm>
            <a:off x="5276557" y="4969754"/>
            <a:ext cx="548688" cy="524301"/>
          </a:xfrm>
          <a:prstGeom prst="rect">
            <a:avLst/>
          </a:prstGeom>
        </p:spPr>
      </p:pic>
      <p:pic>
        <p:nvPicPr>
          <p:cNvPr id="15" name="Picture 14"/>
          <p:cNvPicPr>
            <a:picLocks noChangeAspect="1"/>
          </p:cNvPicPr>
          <p:nvPr/>
        </p:nvPicPr>
        <p:blipFill>
          <a:blip r:embed="rId7"/>
          <a:stretch>
            <a:fillRect/>
          </a:stretch>
        </p:blipFill>
        <p:spPr>
          <a:xfrm>
            <a:off x="6038617" y="5076753"/>
            <a:ext cx="548688" cy="524301"/>
          </a:xfrm>
          <a:prstGeom prst="rect">
            <a:avLst/>
          </a:prstGeom>
        </p:spPr>
      </p:pic>
      <p:pic>
        <p:nvPicPr>
          <p:cNvPr id="16" name="Picture 15"/>
          <p:cNvPicPr>
            <a:picLocks noChangeAspect="1"/>
          </p:cNvPicPr>
          <p:nvPr/>
        </p:nvPicPr>
        <p:blipFill>
          <a:blip r:embed="rId7"/>
          <a:stretch>
            <a:fillRect/>
          </a:stretch>
        </p:blipFill>
        <p:spPr>
          <a:xfrm>
            <a:off x="6723627" y="5153986"/>
            <a:ext cx="548688" cy="524301"/>
          </a:xfrm>
          <a:prstGeom prst="rect">
            <a:avLst/>
          </a:prstGeom>
        </p:spPr>
      </p:pic>
      <p:pic>
        <p:nvPicPr>
          <p:cNvPr id="17" name="Picture 16"/>
          <p:cNvPicPr>
            <a:picLocks noChangeAspect="1"/>
          </p:cNvPicPr>
          <p:nvPr/>
        </p:nvPicPr>
        <p:blipFill>
          <a:blip r:embed="rId7"/>
          <a:stretch>
            <a:fillRect/>
          </a:stretch>
        </p:blipFill>
        <p:spPr>
          <a:xfrm>
            <a:off x="7481784" y="5111065"/>
            <a:ext cx="548688" cy="524301"/>
          </a:xfrm>
          <a:prstGeom prst="rect">
            <a:avLst/>
          </a:prstGeom>
        </p:spPr>
      </p:pic>
      <p:pic>
        <p:nvPicPr>
          <p:cNvPr id="18" name="Picture 17"/>
          <p:cNvPicPr>
            <a:picLocks noChangeAspect="1"/>
          </p:cNvPicPr>
          <p:nvPr/>
        </p:nvPicPr>
        <p:blipFill>
          <a:blip r:embed="rId7"/>
          <a:stretch>
            <a:fillRect/>
          </a:stretch>
        </p:blipFill>
        <p:spPr>
          <a:xfrm>
            <a:off x="8204214" y="4933358"/>
            <a:ext cx="548688" cy="524301"/>
          </a:xfrm>
          <a:prstGeom prst="rect">
            <a:avLst/>
          </a:prstGeom>
        </p:spPr>
      </p:pic>
      <p:pic>
        <p:nvPicPr>
          <p:cNvPr id="19" name="Picture 18"/>
          <p:cNvPicPr>
            <a:picLocks noChangeAspect="1"/>
          </p:cNvPicPr>
          <p:nvPr/>
        </p:nvPicPr>
        <p:blipFill>
          <a:blip r:embed="rId7"/>
          <a:stretch>
            <a:fillRect/>
          </a:stretch>
        </p:blipFill>
        <p:spPr>
          <a:xfrm>
            <a:off x="9011726" y="4841612"/>
            <a:ext cx="548688" cy="524301"/>
          </a:xfrm>
          <a:prstGeom prst="rect">
            <a:avLst/>
          </a:prstGeom>
        </p:spPr>
      </p:pic>
      <mc:AlternateContent xmlns:mc="http://schemas.openxmlformats.org/markup-compatibility/2006" xmlns:p14="http://schemas.microsoft.com/office/powerpoint/2010/main">
        <mc:Choice Requires="p14">
          <p:contentPart p14:bwMode="auto" r:id="rId8">
            <p14:nvContentPartPr>
              <p14:cNvPr id="21" name="Ink 20"/>
              <p14:cNvContentPartPr/>
              <p14:nvPr/>
            </p14:nvContentPartPr>
            <p14:xfrm>
              <a:off x="9091246" y="4800531"/>
              <a:ext cx="470880" cy="607680"/>
            </p14:xfrm>
          </p:contentPart>
        </mc:Choice>
        <mc:Fallback xmlns="">
          <p:pic>
            <p:nvPicPr>
              <p:cNvPr id="21" name="Ink 20"/>
              <p:cNvPicPr/>
              <p:nvPr/>
            </p:nvPicPr>
            <p:blipFill>
              <a:blip r:embed="rId10"/>
              <a:stretch>
                <a:fillRect/>
              </a:stretch>
            </p:blipFill>
            <p:spPr>
              <a:xfrm>
                <a:off x="9076126" y="4785411"/>
                <a:ext cx="501120" cy="637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 name="Ink 24"/>
              <p14:cNvContentPartPr/>
              <p14:nvPr/>
            </p14:nvContentPartPr>
            <p14:xfrm>
              <a:off x="8361526" y="5046771"/>
              <a:ext cx="325800" cy="308160"/>
            </p14:xfrm>
          </p:contentPart>
        </mc:Choice>
        <mc:Fallback xmlns="">
          <p:pic>
            <p:nvPicPr>
              <p:cNvPr id="25" name="Ink 24"/>
              <p:cNvPicPr/>
              <p:nvPr/>
            </p:nvPicPr>
            <p:blipFill>
              <a:blip r:embed="rId12"/>
              <a:stretch>
                <a:fillRect/>
              </a:stretch>
            </p:blipFill>
            <p:spPr>
              <a:xfrm>
                <a:off x="8346406" y="5031651"/>
                <a:ext cx="356040" cy="338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6" name="Ink 25"/>
              <p14:cNvContentPartPr/>
              <p14:nvPr/>
            </p14:nvContentPartPr>
            <p14:xfrm>
              <a:off x="9117526" y="4704051"/>
              <a:ext cx="405000" cy="677160"/>
            </p14:xfrm>
          </p:contentPart>
        </mc:Choice>
        <mc:Fallback xmlns="">
          <p:pic>
            <p:nvPicPr>
              <p:cNvPr id="26" name="Ink 25"/>
              <p:cNvPicPr/>
              <p:nvPr/>
            </p:nvPicPr>
            <p:blipFill>
              <a:blip r:embed="rId14"/>
              <a:stretch>
                <a:fillRect/>
              </a:stretch>
            </p:blipFill>
            <p:spPr>
              <a:xfrm>
                <a:off x="9102406" y="4688931"/>
                <a:ext cx="435240" cy="707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Ink 27"/>
              <p14:cNvContentPartPr/>
              <p14:nvPr/>
            </p14:nvContentPartPr>
            <p14:xfrm>
              <a:off x="8326246" y="4958931"/>
              <a:ext cx="369720" cy="466200"/>
            </p14:xfrm>
          </p:contentPart>
        </mc:Choice>
        <mc:Fallback xmlns="">
          <p:pic>
            <p:nvPicPr>
              <p:cNvPr id="28" name="Ink 27"/>
              <p:cNvPicPr/>
              <p:nvPr/>
            </p:nvPicPr>
            <p:blipFill>
              <a:blip r:embed="rId16"/>
              <a:stretch>
                <a:fillRect/>
              </a:stretch>
            </p:blipFill>
            <p:spPr>
              <a:xfrm>
                <a:off x="8311126" y="4943811"/>
                <a:ext cx="399960" cy="496440"/>
              </a:xfrm>
              <a:prstGeom prst="rect">
                <a:avLst/>
              </a:prstGeom>
            </p:spPr>
          </p:pic>
        </mc:Fallback>
      </mc:AlternateContent>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60822572"/>
      </p:ext>
    </p:extLst>
  </p:cSld>
  <p:clrMapOvr>
    <a:masterClrMapping/>
  </p:clrMapOvr>
  <mc:AlternateContent xmlns:mc="http://schemas.openxmlformats.org/markup-compatibility/2006" xmlns:p14="http://schemas.microsoft.com/office/powerpoint/2010/main">
    <mc:Choice Requires="p14">
      <p:transition spd="slow" p14:dur="2000" advTm="30263"/>
    </mc:Choice>
    <mc:Fallback xmlns="">
      <p:transition spd="slow" advTm="30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9716" y="321746"/>
            <a:ext cx="9428284" cy="1035539"/>
          </a:xfrm>
        </p:spPr>
        <p:txBody>
          <a:bodyPr>
            <a:normAutofit fontScale="90000"/>
          </a:bodyPr>
          <a:lstStyle/>
          <a:p>
            <a:pPr algn="ctr"/>
            <a:r>
              <a:rPr lang="en-GB" b="1" u="sng" cap="none" dirty="0" smtClean="0">
                <a:solidFill>
                  <a:srgbClr val="FF0000"/>
                </a:solidFill>
                <a:latin typeface="Comic Sans MS" panose="030F0702030302020204" pitchFamily="66" charset="0"/>
              </a:rPr>
              <a:t/>
            </a:r>
            <a:br>
              <a:rPr lang="en-GB" b="1" u="sng" cap="none" dirty="0" smtClean="0">
                <a:solidFill>
                  <a:srgbClr val="FF0000"/>
                </a:solidFill>
                <a:latin typeface="Comic Sans MS" panose="030F0702030302020204" pitchFamily="66" charset="0"/>
              </a:rPr>
            </a:br>
            <a:r>
              <a:rPr lang="en-GB" b="1" u="sng" cap="none" dirty="0">
                <a:solidFill>
                  <a:srgbClr val="00B050"/>
                </a:solidFill>
                <a:latin typeface="Comic Sans MS" panose="030F0702030302020204" pitchFamily="66" charset="0"/>
              </a:rPr>
              <a:t>T</a:t>
            </a:r>
            <a:r>
              <a:rPr lang="en-GB" b="1" u="sng" cap="none" dirty="0" smtClean="0">
                <a:solidFill>
                  <a:srgbClr val="00B050"/>
                </a:solidFill>
                <a:latin typeface="Comic Sans MS" panose="030F0702030302020204" pitchFamily="66" charset="0"/>
              </a:rPr>
              <a:t>he green bear challenge</a:t>
            </a:r>
            <a:endParaRPr lang="en-GB" b="1" u="sng" cap="none" dirty="0">
              <a:solidFill>
                <a:srgbClr val="00B050"/>
              </a:solidFill>
              <a:latin typeface="Comic Sans MS" panose="030F0702030302020204" pitchFamily="66" charset="0"/>
            </a:endParaRPr>
          </a:p>
        </p:txBody>
      </p:sp>
      <p:sp>
        <p:nvSpPr>
          <p:cNvPr id="3" name="Subtitle 2"/>
          <p:cNvSpPr>
            <a:spLocks noGrp="1"/>
          </p:cNvSpPr>
          <p:nvPr>
            <p:ph type="subTitle" idx="1"/>
          </p:nvPr>
        </p:nvSpPr>
        <p:spPr>
          <a:xfrm>
            <a:off x="430823" y="1433147"/>
            <a:ext cx="11545277" cy="5284176"/>
          </a:xfrm>
        </p:spPr>
        <p:txBody>
          <a:bodyPr>
            <a:normAutofit/>
          </a:bodyPr>
          <a:lstStyle/>
          <a:p>
            <a:pPr algn="ctr"/>
            <a:r>
              <a:rPr lang="en-GB" sz="1600" cap="none" dirty="0">
                <a:latin typeface="Comic Sans MS" panose="030F0702030302020204" pitchFamily="66" charset="0"/>
              </a:rPr>
              <a:t>For this task you are going to use some everyday objects to make up your own take away number stories grouping your objects like the pictures below.  Remember how to make your story up by using the plan of ‘first…then… and now’.  Choose an amount of your everyday object and then visually show this with your counters on your number grid.   Next choose a</a:t>
            </a:r>
            <a:r>
              <a:rPr lang="en-GB" sz="1600" cap="none" dirty="0" smtClean="0">
                <a:latin typeface="Comic Sans MS" panose="030F0702030302020204" pitchFamily="66" charset="0"/>
              </a:rPr>
              <a:t> </a:t>
            </a:r>
            <a:r>
              <a:rPr lang="en-GB" sz="1600" cap="none" dirty="0">
                <a:latin typeface="Comic Sans MS" panose="030F0702030302020204" pitchFamily="66" charset="0"/>
              </a:rPr>
              <a:t>number </a:t>
            </a:r>
            <a:r>
              <a:rPr lang="en-GB" sz="1600" cap="none" dirty="0" smtClean="0">
                <a:latin typeface="Comic Sans MS" panose="030F0702030302020204" pitchFamily="66" charset="0"/>
              </a:rPr>
              <a:t>between 1 and 10 and </a:t>
            </a:r>
            <a:r>
              <a:rPr lang="en-GB" sz="1600" cap="none" dirty="0">
                <a:latin typeface="Comic Sans MS" panose="030F0702030302020204" pitchFamily="66" charset="0"/>
              </a:rPr>
              <a:t>this will represent how many objects you give away and complete your take away number story!  If you are unsure see an example answer on the next slide.  Repeat the activity using different sets and try to write your calculation to each story.</a:t>
            </a:r>
          </a:p>
          <a:p>
            <a:pPr algn="ctr"/>
            <a:endParaRPr lang="en-GB" sz="1800" cap="none" dirty="0" smtClean="0">
              <a:latin typeface="Comic Sans MS" panose="030F0702030302020204" pitchFamily="66" charset="0"/>
            </a:endParaRPr>
          </a:p>
          <a:p>
            <a:pPr algn="ctr"/>
            <a:endParaRPr lang="en-GB" dirty="0" smtClean="0">
              <a:solidFill>
                <a:schemeClr val="bg1"/>
              </a:solidFill>
            </a:endParaRPr>
          </a:p>
          <a:p>
            <a:pPr algn="ctr"/>
            <a:endParaRPr lang="en-GB" cap="none" dirty="0" smtClean="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p:txBody>
      </p:sp>
      <p:pic>
        <p:nvPicPr>
          <p:cNvPr id="8" name="Picture 7"/>
          <p:cNvPicPr>
            <a:picLocks noChangeAspect="1"/>
          </p:cNvPicPr>
          <p:nvPr/>
        </p:nvPicPr>
        <p:blipFill>
          <a:blip r:embed="rId4"/>
          <a:stretch>
            <a:fillRect/>
          </a:stretch>
        </p:blipFill>
        <p:spPr>
          <a:xfrm>
            <a:off x="2106775" y="5391026"/>
            <a:ext cx="7706012" cy="1012024"/>
          </a:xfrm>
          <a:prstGeom prst="rect">
            <a:avLst/>
          </a:prstGeom>
        </p:spPr>
      </p:pic>
      <p:pic>
        <p:nvPicPr>
          <p:cNvPr id="4" name="Picture 3"/>
          <p:cNvPicPr>
            <a:picLocks noChangeAspect="1"/>
          </p:cNvPicPr>
          <p:nvPr/>
        </p:nvPicPr>
        <p:blipFill>
          <a:blip r:embed="rId5"/>
          <a:stretch>
            <a:fillRect/>
          </a:stretch>
        </p:blipFill>
        <p:spPr>
          <a:xfrm>
            <a:off x="506768" y="3421473"/>
            <a:ext cx="469433" cy="542591"/>
          </a:xfrm>
          <a:prstGeom prst="rect">
            <a:avLst/>
          </a:prstGeom>
        </p:spPr>
      </p:pic>
      <p:pic>
        <p:nvPicPr>
          <p:cNvPr id="11" name="Picture 10"/>
          <p:cNvPicPr>
            <a:picLocks noChangeAspect="1"/>
          </p:cNvPicPr>
          <p:nvPr/>
        </p:nvPicPr>
        <p:blipFill>
          <a:blip r:embed="rId5"/>
          <a:stretch>
            <a:fillRect/>
          </a:stretch>
        </p:blipFill>
        <p:spPr>
          <a:xfrm>
            <a:off x="506768" y="3964064"/>
            <a:ext cx="469433" cy="542591"/>
          </a:xfrm>
          <a:prstGeom prst="rect">
            <a:avLst/>
          </a:prstGeom>
        </p:spPr>
      </p:pic>
      <p:pic>
        <p:nvPicPr>
          <p:cNvPr id="29" name="Picture 28"/>
          <p:cNvPicPr>
            <a:picLocks noChangeAspect="1"/>
          </p:cNvPicPr>
          <p:nvPr/>
        </p:nvPicPr>
        <p:blipFill>
          <a:blip r:embed="rId5"/>
          <a:stretch>
            <a:fillRect/>
          </a:stretch>
        </p:blipFill>
        <p:spPr>
          <a:xfrm>
            <a:off x="506767" y="4526806"/>
            <a:ext cx="469433" cy="542591"/>
          </a:xfrm>
          <a:prstGeom prst="rect">
            <a:avLst/>
          </a:prstGeom>
        </p:spPr>
      </p:pic>
      <p:pic>
        <p:nvPicPr>
          <p:cNvPr id="30" name="Picture 29"/>
          <p:cNvPicPr>
            <a:picLocks noChangeAspect="1"/>
          </p:cNvPicPr>
          <p:nvPr/>
        </p:nvPicPr>
        <p:blipFill>
          <a:blip r:embed="rId5"/>
          <a:stretch>
            <a:fillRect/>
          </a:stretch>
        </p:blipFill>
        <p:spPr>
          <a:xfrm>
            <a:off x="506767" y="5079473"/>
            <a:ext cx="469433" cy="542591"/>
          </a:xfrm>
          <a:prstGeom prst="rect">
            <a:avLst/>
          </a:prstGeom>
        </p:spPr>
      </p:pic>
      <p:pic>
        <p:nvPicPr>
          <p:cNvPr id="31" name="Picture 30"/>
          <p:cNvPicPr>
            <a:picLocks noChangeAspect="1"/>
          </p:cNvPicPr>
          <p:nvPr/>
        </p:nvPicPr>
        <p:blipFill>
          <a:blip r:embed="rId5"/>
          <a:stretch>
            <a:fillRect/>
          </a:stretch>
        </p:blipFill>
        <p:spPr>
          <a:xfrm>
            <a:off x="506767" y="5632139"/>
            <a:ext cx="469433" cy="542591"/>
          </a:xfrm>
          <a:prstGeom prst="rect">
            <a:avLst/>
          </a:prstGeom>
        </p:spPr>
      </p:pic>
      <p:pic>
        <p:nvPicPr>
          <p:cNvPr id="32" name="Picture 31"/>
          <p:cNvPicPr>
            <a:picLocks noChangeAspect="1"/>
          </p:cNvPicPr>
          <p:nvPr/>
        </p:nvPicPr>
        <p:blipFill>
          <a:blip r:embed="rId5"/>
          <a:stretch>
            <a:fillRect/>
          </a:stretch>
        </p:blipFill>
        <p:spPr>
          <a:xfrm>
            <a:off x="2106775" y="3361192"/>
            <a:ext cx="469433" cy="542591"/>
          </a:xfrm>
          <a:prstGeom prst="rect">
            <a:avLst/>
          </a:prstGeom>
        </p:spPr>
      </p:pic>
      <p:pic>
        <p:nvPicPr>
          <p:cNvPr id="33" name="Picture 32"/>
          <p:cNvPicPr>
            <a:picLocks noChangeAspect="1"/>
          </p:cNvPicPr>
          <p:nvPr/>
        </p:nvPicPr>
        <p:blipFill>
          <a:blip r:embed="rId5"/>
          <a:stretch>
            <a:fillRect/>
          </a:stretch>
        </p:blipFill>
        <p:spPr>
          <a:xfrm>
            <a:off x="2576208" y="3372515"/>
            <a:ext cx="469433" cy="542591"/>
          </a:xfrm>
          <a:prstGeom prst="rect">
            <a:avLst/>
          </a:prstGeom>
        </p:spPr>
      </p:pic>
      <p:pic>
        <p:nvPicPr>
          <p:cNvPr id="34" name="Picture 33"/>
          <p:cNvPicPr>
            <a:picLocks noChangeAspect="1"/>
          </p:cNvPicPr>
          <p:nvPr/>
        </p:nvPicPr>
        <p:blipFill>
          <a:blip r:embed="rId5"/>
          <a:stretch>
            <a:fillRect/>
          </a:stretch>
        </p:blipFill>
        <p:spPr>
          <a:xfrm>
            <a:off x="3045641" y="3372515"/>
            <a:ext cx="469433" cy="542591"/>
          </a:xfrm>
          <a:prstGeom prst="rect">
            <a:avLst/>
          </a:prstGeom>
        </p:spPr>
      </p:pic>
      <p:pic>
        <p:nvPicPr>
          <p:cNvPr id="36" name="Picture 35"/>
          <p:cNvPicPr>
            <a:picLocks noChangeAspect="1"/>
          </p:cNvPicPr>
          <p:nvPr/>
        </p:nvPicPr>
        <p:blipFill>
          <a:blip r:embed="rId5"/>
          <a:stretch>
            <a:fillRect/>
          </a:stretch>
        </p:blipFill>
        <p:spPr>
          <a:xfrm>
            <a:off x="2106774" y="3889994"/>
            <a:ext cx="469433" cy="542591"/>
          </a:xfrm>
          <a:prstGeom prst="rect">
            <a:avLst/>
          </a:prstGeom>
        </p:spPr>
      </p:pic>
      <p:pic>
        <p:nvPicPr>
          <p:cNvPr id="37" name="Picture 36"/>
          <p:cNvPicPr>
            <a:picLocks noChangeAspect="1"/>
          </p:cNvPicPr>
          <p:nvPr/>
        </p:nvPicPr>
        <p:blipFill>
          <a:blip r:embed="rId5"/>
          <a:stretch>
            <a:fillRect/>
          </a:stretch>
        </p:blipFill>
        <p:spPr>
          <a:xfrm>
            <a:off x="2581091" y="3903783"/>
            <a:ext cx="469433" cy="542591"/>
          </a:xfrm>
          <a:prstGeom prst="rect">
            <a:avLst/>
          </a:prstGeom>
        </p:spPr>
      </p:pic>
      <p:pic>
        <p:nvPicPr>
          <p:cNvPr id="38" name="Picture 37"/>
          <p:cNvPicPr>
            <a:picLocks noChangeAspect="1"/>
          </p:cNvPicPr>
          <p:nvPr/>
        </p:nvPicPr>
        <p:blipFill>
          <a:blip r:embed="rId5"/>
          <a:stretch>
            <a:fillRect/>
          </a:stretch>
        </p:blipFill>
        <p:spPr>
          <a:xfrm>
            <a:off x="3055407" y="3915106"/>
            <a:ext cx="469433" cy="542591"/>
          </a:xfrm>
          <a:prstGeom prst="rect">
            <a:avLst/>
          </a:prstGeom>
        </p:spPr>
      </p:pic>
      <p:pic>
        <p:nvPicPr>
          <p:cNvPr id="39" name="Picture 38"/>
          <p:cNvPicPr>
            <a:picLocks noChangeAspect="1"/>
          </p:cNvPicPr>
          <p:nvPr/>
        </p:nvPicPr>
        <p:blipFill>
          <a:blip r:embed="rId5"/>
          <a:stretch>
            <a:fillRect/>
          </a:stretch>
        </p:blipFill>
        <p:spPr>
          <a:xfrm>
            <a:off x="4577606" y="3421472"/>
            <a:ext cx="469433" cy="542591"/>
          </a:xfrm>
          <a:prstGeom prst="rect">
            <a:avLst/>
          </a:prstGeom>
        </p:spPr>
      </p:pic>
      <p:pic>
        <p:nvPicPr>
          <p:cNvPr id="40" name="Picture 39"/>
          <p:cNvPicPr>
            <a:picLocks noChangeAspect="1"/>
          </p:cNvPicPr>
          <p:nvPr/>
        </p:nvPicPr>
        <p:blipFill>
          <a:blip r:embed="rId5"/>
          <a:stretch>
            <a:fillRect/>
          </a:stretch>
        </p:blipFill>
        <p:spPr>
          <a:xfrm>
            <a:off x="5047039" y="3421472"/>
            <a:ext cx="469433" cy="542591"/>
          </a:xfrm>
          <a:prstGeom prst="rect">
            <a:avLst/>
          </a:prstGeom>
        </p:spPr>
      </p:pic>
      <p:pic>
        <p:nvPicPr>
          <p:cNvPr id="41" name="Picture 40"/>
          <p:cNvPicPr>
            <a:picLocks noChangeAspect="1"/>
          </p:cNvPicPr>
          <p:nvPr/>
        </p:nvPicPr>
        <p:blipFill>
          <a:blip r:embed="rId5"/>
          <a:stretch>
            <a:fillRect/>
          </a:stretch>
        </p:blipFill>
        <p:spPr>
          <a:xfrm>
            <a:off x="5516472" y="3421471"/>
            <a:ext cx="469433" cy="542591"/>
          </a:xfrm>
          <a:prstGeom prst="rect">
            <a:avLst/>
          </a:prstGeom>
        </p:spPr>
      </p:pic>
      <p:pic>
        <p:nvPicPr>
          <p:cNvPr id="42" name="Picture 41"/>
          <p:cNvPicPr>
            <a:picLocks noChangeAspect="1"/>
          </p:cNvPicPr>
          <p:nvPr/>
        </p:nvPicPr>
        <p:blipFill>
          <a:blip r:embed="rId5"/>
          <a:stretch>
            <a:fillRect/>
          </a:stretch>
        </p:blipFill>
        <p:spPr>
          <a:xfrm>
            <a:off x="5983848" y="3421471"/>
            <a:ext cx="469433" cy="542591"/>
          </a:xfrm>
          <a:prstGeom prst="rect">
            <a:avLst/>
          </a:prstGeom>
        </p:spPr>
      </p:pic>
      <p:pic>
        <p:nvPicPr>
          <p:cNvPr id="43" name="Picture 42"/>
          <p:cNvPicPr>
            <a:picLocks noChangeAspect="1"/>
          </p:cNvPicPr>
          <p:nvPr/>
        </p:nvPicPr>
        <p:blipFill>
          <a:blip r:embed="rId5"/>
          <a:stretch>
            <a:fillRect/>
          </a:stretch>
        </p:blipFill>
        <p:spPr>
          <a:xfrm>
            <a:off x="4569236" y="3984215"/>
            <a:ext cx="469433" cy="542591"/>
          </a:xfrm>
          <a:prstGeom prst="rect">
            <a:avLst/>
          </a:prstGeom>
        </p:spPr>
      </p:pic>
      <p:pic>
        <p:nvPicPr>
          <p:cNvPr id="44" name="Picture 43"/>
          <p:cNvPicPr>
            <a:picLocks noChangeAspect="1"/>
          </p:cNvPicPr>
          <p:nvPr/>
        </p:nvPicPr>
        <p:blipFill>
          <a:blip r:embed="rId5"/>
          <a:stretch>
            <a:fillRect/>
          </a:stretch>
        </p:blipFill>
        <p:spPr>
          <a:xfrm>
            <a:off x="5038669" y="3984214"/>
            <a:ext cx="469433" cy="542591"/>
          </a:xfrm>
          <a:prstGeom prst="rect">
            <a:avLst/>
          </a:prstGeom>
        </p:spPr>
      </p:pic>
      <p:pic>
        <p:nvPicPr>
          <p:cNvPr id="45" name="Picture 44"/>
          <p:cNvPicPr>
            <a:picLocks noChangeAspect="1"/>
          </p:cNvPicPr>
          <p:nvPr/>
        </p:nvPicPr>
        <p:blipFill>
          <a:blip r:embed="rId5"/>
          <a:stretch>
            <a:fillRect/>
          </a:stretch>
        </p:blipFill>
        <p:spPr>
          <a:xfrm>
            <a:off x="5512781" y="3977386"/>
            <a:ext cx="469433" cy="542591"/>
          </a:xfrm>
          <a:prstGeom prst="rect">
            <a:avLst/>
          </a:prstGeom>
        </p:spPr>
      </p:pic>
      <p:pic>
        <p:nvPicPr>
          <p:cNvPr id="46" name="Picture 45"/>
          <p:cNvPicPr>
            <a:picLocks noChangeAspect="1"/>
          </p:cNvPicPr>
          <p:nvPr/>
        </p:nvPicPr>
        <p:blipFill>
          <a:blip r:embed="rId5"/>
          <a:stretch>
            <a:fillRect/>
          </a:stretch>
        </p:blipFill>
        <p:spPr>
          <a:xfrm>
            <a:off x="5968744" y="3915105"/>
            <a:ext cx="469433" cy="542591"/>
          </a:xfrm>
          <a:prstGeom prst="rect">
            <a:avLst/>
          </a:prstGeom>
        </p:spPr>
      </p:pic>
      <p:pic>
        <p:nvPicPr>
          <p:cNvPr id="47" name="Picture 46"/>
          <p:cNvPicPr>
            <a:picLocks noChangeAspect="1"/>
          </p:cNvPicPr>
          <p:nvPr/>
        </p:nvPicPr>
        <p:blipFill>
          <a:blip r:embed="rId5"/>
          <a:stretch>
            <a:fillRect/>
          </a:stretch>
        </p:blipFill>
        <p:spPr>
          <a:xfrm>
            <a:off x="10925652" y="3280797"/>
            <a:ext cx="469433" cy="542591"/>
          </a:xfrm>
          <a:prstGeom prst="rect">
            <a:avLst/>
          </a:prstGeom>
        </p:spPr>
      </p:pic>
      <p:pic>
        <p:nvPicPr>
          <p:cNvPr id="48" name="Picture 47"/>
          <p:cNvPicPr>
            <a:picLocks noChangeAspect="1"/>
          </p:cNvPicPr>
          <p:nvPr/>
        </p:nvPicPr>
        <p:blipFill>
          <a:blip r:embed="rId5"/>
          <a:stretch>
            <a:fillRect/>
          </a:stretch>
        </p:blipFill>
        <p:spPr>
          <a:xfrm>
            <a:off x="10925652" y="3826616"/>
            <a:ext cx="469433" cy="542591"/>
          </a:xfrm>
          <a:prstGeom prst="rect">
            <a:avLst/>
          </a:prstGeom>
        </p:spPr>
      </p:pic>
      <p:pic>
        <p:nvPicPr>
          <p:cNvPr id="49" name="Picture 48"/>
          <p:cNvPicPr>
            <a:picLocks noChangeAspect="1"/>
          </p:cNvPicPr>
          <p:nvPr/>
        </p:nvPicPr>
        <p:blipFill>
          <a:blip r:embed="rId5"/>
          <a:stretch>
            <a:fillRect/>
          </a:stretch>
        </p:blipFill>
        <p:spPr>
          <a:xfrm>
            <a:off x="10925652" y="4369207"/>
            <a:ext cx="469433" cy="542591"/>
          </a:xfrm>
          <a:prstGeom prst="rect">
            <a:avLst/>
          </a:prstGeom>
        </p:spPr>
      </p:pic>
      <p:pic>
        <p:nvPicPr>
          <p:cNvPr id="50" name="Picture 49"/>
          <p:cNvPicPr>
            <a:picLocks noChangeAspect="1"/>
          </p:cNvPicPr>
          <p:nvPr/>
        </p:nvPicPr>
        <p:blipFill>
          <a:blip r:embed="rId5"/>
          <a:stretch>
            <a:fillRect/>
          </a:stretch>
        </p:blipFill>
        <p:spPr>
          <a:xfrm>
            <a:off x="10915777" y="4923753"/>
            <a:ext cx="469433" cy="542591"/>
          </a:xfrm>
          <a:prstGeom prst="rect">
            <a:avLst/>
          </a:prstGeom>
        </p:spPr>
      </p:pic>
      <p:pic>
        <p:nvPicPr>
          <p:cNvPr id="51" name="Picture 50"/>
          <p:cNvPicPr>
            <a:picLocks noChangeAspect="1"/>
          </p:cNvPicPr>
          <p:nvPr/>
        </p:nvPicPr>
        <p:blipFill>
          <a:blip r:embed="rId5"/>
          <a:stretch>
            <a:fillRect/>
          </a:stretch>
        </p:blipFill>
        <p:spPr>
          <a:xfrm>
            <a:off x="10943362" y="5482831"/>
            <a:ext cx="469433" cy="542591"/>
          </a:xfrm>
          <a:prstGeom prst="rect">
            <a:avLst/>
          </a:prstGeom>
        </p:spPr>
      </p:pic>
      <p:pic>
        <p:nvPicPr>
          <p:cNvPr id="52" name="Picture 51"/>
          <p:cNvPicPr>
            <a:picLocks noChangeAspect="1"/>
          </p:cNvPicPr>
          <p:nvPr/>
        </p:nvPicPr>
        <p:blipFill>
          <a:blip r:embed="rId5"/>
          <a:stretch>
            <a:fillRect/>
          </a:stretch>
        </p:blipFill>
        <p:spPr>
          <a:xfrm>
            <a:off x="10454986" y="3295980"/>
            <a:ext cx="469433" cy="542591"/>
          </a:xfrm>
          <a:prstGeom prst="rect">
            <a:avLst/>
          </a:prstGeom>
        </p:spPr>
      </p:pic>
      <p:pic>
        <p:nvPicPr>
          <p:cNvPr id="53" name="Picture 52"/>
          <p:cNvPicPr>
            <a:picLocks noChangeAspect="1"/>
          </p:cNvPicPr>
          <p:nvPr/>
        </p:nvPicPr>
        <p:blipFill>
          <a:blip r:embed="rId5"/>
          <a:stretch>
            <a:fillRect/>
          </a:stretch>
        </p:blipFill>
        <p:spPr>
          <a:xfrm>
            <a:off x="10441115" y="3850526"/>
            <a:ext cx="469433" cy="542591"/>
          </a:xfrm>
          <a:prstGeom prst="rect">
            <a:avLst/>
          </a:prstGeom>
        </p:spPr>
      </p:pic>
      <p:pic>
        <p:nvPicPr>
          <p:cNvPr id="54" name="Picture 53"/>
          <p:cNvPicPr>
            <a:picLocks noChangeAspect="1"/>
          </p:cNvPicPr>
          <p:nvPr/>
        </p:nvPicPr>
        <p:blipFill>
          <a:blip r:embed="rId5"/>
          <a:stretch>
            <a:fillRect/>
          </a:stretch>
        </p:blipFill>
        <p:spPr>
          <a:xfrm>
            <a:off x="10451540" y="4397412"/>
            <a:ext cx="469433" cy="542591"/>
          </a:xfrm>
          <a:prstGeom prst="rect">
            <a:avLst/>
          </a:prstGeom>
        </p:spPr>
      </p:pic>
      <p:pic>
        <p:nvPicPr>
          <p:cNvPr id="55" name="Picture 54"/>
          <p:cNvPicPr>
            <a:picLocks noChangeAspect="1"/>
          </p:cNvPicPr>
          <p:nvPr/>
        </p:nvPicPr>
        <p:blipFill>
          <a:blip r:embed="rId5"/>
          <a:stretch>
            <a:fillRect/>
          </a:stretch>
        </p:blipFill>
        <p:spPr>
          <a:xfrm>
            <a:off x="10451539" y="4943231"/>
            <a:ext cx="469433" cy="542591"/>
          </a:xfrm>
          <a:prstGeom prst="rect">
            <a:avLst/>
          </a:prstGeom>
        </p:spPr>
      </p:pic>
      <p:pic>
        <p:nvPicPr>
          <p:cNvPr id="56" name="Picture 55"/>
          <p:cNvPicPr>
            <a:picLocks noChangeAspect="1"/>
          </p:cNvPicPr>
          <p:nvPr/>
        </p:nvPicPr>
        <p:blipFill>
          <a:blip r:embed="rId5"/>
          <a:stretch>
            <a:fillRect/>
          </a:stretch>
        </p:blipFill>
        <p:spPr>
          <a:xfrm>
            <a:off x="10451288" y="5494055"/>
            <a:ext cx="469433" cy="542591"/>
          </a:xfrm>
          <a:prstGeom prst="rect">
            <a:avLst/>
          </a:prstGeom>
        </p:spPr>
      </p:pic>
      <p:pic>
        <p:nvPicPr>
          <p:cNvPr id="57" name="Picture 56"/>
          <p:cNvPicPr>
            <a:picLocks noChangeAspect="1"/>
          </p:cNvPicPr>
          <p:nvPr/>
        </p:nvPicPr>
        <p:blipFill>
          <a:blip r:embed="rId5"/>
          <a:stretch>
            <a:fillRect/>
          </a:stretch>
        </p:blipFill>
        <p:spPr>
          <a:xfrm>
            <a:off x="7527778" y="3434795"/>
            <a:ext cx="469433" cy="542591"/>
          </a:xfrm>
          <a:prstGeom prst="rect">
            <a:avLst/>
          </a:prstGeom>
        </p:spPr>
      </p:pic>
      <p:pic>
        <p:nvPicPr>
          <p:cNvPr id="58" name="Picture 57"/>
          <p:cNvPicPr>
            <a:picLocks noChangeAspect="1"/>
          </p:cNvPicPr>
          <p:nvPr/>
        </p:nvPicPr>
        <p:blipFill>
          <a:blip r:embed="rId5"/>
          <a:stretch>
            <a:fillRect/>
          </a:stretch>
        </p:blipFill>
        <p:spPr>
          <a:xfrm>
            <a:off x="8003132" y="3421470"/>
            <a:ext cx="469433" cy="542591"/>
          </a:xfrm>
          <a:prstGeom prst="rect">
            <a:avLst/>
          </a:prstGeom>
        </p:spPr>
      </p:pic>
      <p:pic>
        <p:nvPicPr>
          <p:cNvPr id="59" name="Picture 58"/>
          <p:cNvPicPr>
            <a:picLocks noChangeAspect="1"/>
          </p:cNvPicPr>
          <p:nvPr/>
        </p:nvPicPr>
        <p:blipFill>
          <a:blip r:embed="rId5"/>
          <a:stretch>
            <a:fillRect/>
          </a:stretch>
        </p:blipFill>
        <p:spPr>
          <a:xfrm>
            <a:off x="7521857" y="3915104"/>
            <a:ext cx="469433" cy="542591"/>
          </a:xfrm>
          <a:prstGeom prst="rect">
            <a:avLst/>
          </a:prstGeom>
        </p:spPr>
      </p:pic>
      <p:pic>
        <p:nvPicPr>
          <p:cNvPr id="60" name="Picture 59"/>
          <p:cNvPicPr>
            <a:picLocks noChangeAspect="1"/>
          </p:cNvPicPr>
          <p:nvPr/>
        </p:nvPicPr>
        <p:blipFill>
          <a:blip r:embed="rId5"/>
          <a:stretch>
            <a:fillRect/>
          </a:stretch>
        </p:blipFill>
        <p:spPr>
          <a:xfrm>
            <a:off x="7521857" y="4469650"/>
            <a:ext cx="469433" cy="542591"/>
          </a:xfrm>
          <a:prstGeom prst="rect">
            <a:avLst/>
          </a:prstGeom>
        </p:spPr>
      </p:pic>
      <p:pic>
        <p:nvPicPr>
          <p:cNvPr id="61" name="Picture 60"/>
          <p:cNvPicPr>
            <a:picLocks noChangeAspect="1"/>
          </p:cNvPicPr>
          <p:nvPr/>
        </p:nvPicPr>
        <p:blipFill>
          <a:blip r:embed="rId5"/>
          <a:stretch>
            <a:fillRect/>
          </a:stretch>
        </p:blipFill>
        <p:spPr>
          <a:xfrm>
            <a:off x="8006855" y="3939583"/>
            <a:ext cx="469433" cy="542591"/>
          </a:xfrm>
          <a:prstGeom prst="rect">
            <a:avLst/>
          </a:prstGeom>
        </p:spPr>
      </p:pic>
      <p:pic>
        <p:nvPicPr>
          <p:cNvPr id="62" name="Picture 61"/>
          <p:cNvPicPr>
            <a:picLocks noChangeAspect="1"/>
          </p:cNvPicPr>
          <p:nvPr/>
        </p:nvPicPr>
        <p:blipFill>
          <a:blip r:embed="rId5"/>
          <a:stretch>
            <a:fillRect/>
          </a:stretch>
        </p:blipFill>
        <p:spPr>
          <a:xfrm>
            <a:off x="7988558" y="4458958"/>
            <a:ext cx="469433" cy="542591"/>
          </a:xfrm>
          <a:prstGeom prst="rect">
            <a:avLst/>
          </a:prstGeom>
        </p:spPr>
      </p:pic>
      <p:pic>
        <p:nvPicPr>
          <p:cNvPr id="63" name="Picture 62"/>
          <p:cNvPicPr>
            <a:picLocks noChangeAspect="1"/>
          </p:cNvPicPr>
          <p:nvPr/>
        </p:nvPicPr>
        <p:blipFill>
          <a:blip r:embed="rId5"/>
          <a:stretch>
            <a:fillRect/>
          </a:stretch>
        </p:blipFill>
        <p:spPr>
          <a:xfrm>
            <a:off x="8509552" y="3431064"/>
            <a:ext cx="469433" cy="542591"/>
          </a:xfrm>
          <a:prstGeom prst="rect">
            <a:avLst/>
          </a:prstGeom>
        </p:spPr>
      </p:pic>
      <p:pic>
        <p:nvPicPr>
          <p:cNvPr id="64" name="Picture 63"/>
          <p:cNvPicPr>
            <a:picLocks noChangeAspect="1"/>
          </p:cNvPicPr>
          <p:nvPr/>
        </p:nvPicPr>
        <p:blipFill>
          <a:blip r:embed="rId5"/>
          <a:stretch>
            <a:fillRect/>
          </a:stretch>
        </p:blipFill>
        <p:spPr>
          <a:xfrm>
            <a:off x="8488803" y="3953709"/>
            <a:ext cx="469433" cy="542591"/>
          </a:xfrm>
          <a:prstGeom prst="rect">
            <a:avLst/>
          </a:prstGeom>
        </p:spPr>
      </p:pic>
      <p:pic>
        <p:nvPicPr>
          <p:cNvPr id="65" name="Picture 64"/>
          <p:cNvPicPr>
            <a:picLocks noChangeAspect="1"/>
          </p:cNvPicPr>
          <p:nvPr/>
        </p:nvPicPr>
        <p:blipFill>
          <a:blip r:embed="rId5"/>
          <a:stretch>
            <a:fillRect/>
          </a:stretch>
        </p:blipFill>
        <p:spPr>
          <a:xfrm>
            <a:off x="8484666" y="4506655"/>
            <a:ext cx="469433" cy="542591"/>
          </a:xfrm>
          <a:prstGeom prst="rect">
            <a:avLst/>
          </a:prstGeom>
        </p:spPr>
      </p:pic>
      <p:pic>
        <p:nvPicPr>
          <p:cNvPr id="12" name="Picture 11"/>
          <p:cNvPicPr>
            <a:picLocks noChangeAspect="1"/>
          </p:cNvPicPr>
          <p:nvPr/>
        </p:nvPicPr>
        <p:blipFill>
          <a:blip r:embed="rId6"/>
          <a:stretch>
            <a:fillRect/>
          </a:stretch>
        </p:blipFill>
        <p:spPr>
          <a:xfrm>
            <a:off x="1493388" y="628560"/>
            <a:ext cx="853514" cy="664522"/>
          </a:xfrm>
          <a:prstGeom prst="rect">
            <a:avLst/>
          </a:prstGeom>
        </p:spPr>
      </p:pic>
      <p:pic>
        <p:nvPicPr>
          <p:cNvPr id="13" name="Picture 12"/>
          <p:cNvPicPr>
            <a:picLocks noChangeAspect="1"/>
          </p:cNvPicPr>
          <p:nvPr/>
        </p:nvPicPr>
        <p:blipFill>
          <a:blip r:embed="rId6"/>
          <a:stretch>
            <a:fillRect/>
          </a:stretch>
        </p:blipFill>
        <p:spPr>
          <a:xfrm>
            <a:off x="9583957" y="520707"/>
            <a:ext cx="853514" cy="664522"/>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81551434"/>
      </p:ext>
    </p:extLst>
  </p:cSld>
  <p:clrMapOvr>
    <a:masterClrMapping/>
  </p:clrMapOvr>
  <mc:AlternateContent xmlns:mc="http://schemas.openxmlformats.org/markup-compatibility/2006" xmlns:p14="http://schemas.microsoft.com/office/powerpoint/2010/main">
    <mc:Choice Requires="p14">
      <p:transition spd="slow" p14:dur="2000" advTm="38102"/>
    </mc:Choice>
    <mc:Fallback xmlns="">
      <p:transition spd="slow" advTm="38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422031"/>
            <a:ext cx="8791575" cy="993531"/>
          </a:xfrm>
        </p:spPr>
        <p:txBody>
          <a:bodyPr>
            <a:normAutofit/>
          </a:bodyPr>
          <a:lstStyle/>
          <a:p>
            <a:pPr algn="ctr"/>
            <a:r>
              <a:rPr lang="en-GB" cap="none" dirty="0">
                <a:latin typeface="Comic Sans MS" panose="030F0702030302020204" pitchFamily="66" charset="0"/>
              </a:rPr>
              <a:t>M</a:t>
            </a:r>
            <a:r>
              <a:rPr lang="en-GB" cap="none" dirty="0" smtClean="0">
                <a:latin typeface="Comic Sans MS" panose="030F0702030302020204" pitchFamily="66" charset="0"/>
              </a:rPr>
              <a:t>aths </a:t>
            </a:r>
            <a:r>
              <a:rPr lang="en-GB" cap="none" dirty="0">
                <a:latin typeface="Comic Sans MS" panose="030F0702030302020204" pitchFamily="66" charset="0"/>
              </a:rPr>
              <a:t>W</a:t>
            </a:r>
            <a:r>
              <a:rPr lang="en-GB" cap="none" dirty="0" smtClean="0">
                <a:latin typeface="Comic Sans MS" panose="030F0702030302020204" pitchFamily="66" charset="0"/>
              </a:rPr>
              <a:t>ord of the Week</a:t>
            </a:r>
            <a:endParaRPr lang="en-GB" cap="none" dirty="0">
              <a:latin typeface="Comic Sans MS" panose="030F0702030302020204" pitchFamily="66" charset="0"/>
            </a:endParaRPr>
          </a:p>
        </p:txBody>
      </p:sp>
      <p:sp>
        <p:nvSpPr>
          <p:cNvPr id="3" name="Subtitle 2"/>
          <p:cNvSpPr>
            <a:spLocks noGrp="1"/>
          </p:cNvSpPr>
          <p:nvPr>
            <p:ph type="subTitle" idx="1"/>
          </p:nvPr>
        </p:nvSpPr>
        <p:spPr>
          <a:xfrm>
            <a:off x="712177" y="1345223"/>
            <a:ext cx="10629899" cy="5222631"/>
          </a:xfrm>
        </p:spPr>
        <p:txBody>
          <a:bodyPr>
            <a:normAutofit/>
          </a:bodyPr>
          <a:lstStyle/>
          <a:p>
            <a:pPr algn="ctr"/>
            <a:r>
              <a:rPr lang="en-GB" sz="4000" b="1" u="sng" cap="none" dirty="0" smtClean="0">
                <a:latin typeface="Comic Sans MS" panose="030F0702030302020204" pitchFamily="66" charset="0"/>
              </a:rPr>
              <a:t>add</a:t>
            </a:r>
          </a:p>
          <a:p>
            <a:pPr algn="ctr"/>
            <a:r>
              <a:rPr lang="en-GB" sz="1800" cap="none" dirty="0" smtClean="0">
                <a:latin typeface="Comic Sans MS" panose="030F0702030302020204" pitchFamily="66" charset="0"/>
              </a:rPr>
              <a:t>Definition:</a:t>
            </a:r>
          </a:p>
          <a:p>
            <a:pPr algn="ctr"/>
            <a:r>
              <a:rPr lang="en-GB" sz="1800" cap="none" dirty="0">
                <a:latin typeface="Comic Sans MS" panose="030F0702030302020204" pitchFamily="66" charset="0"/>
              </a:rPr>
              <a:t>To bring two or more numbers (or things) together to make a new total</a:t>
            </a:r>
            <a:r>
              <a:rPr lang="en-GB" sz="1800" cap="none" dirty="0" smtClean="0">
                <a:latin typeface="Comic Sans MS" panose="030F0702030302020204" pitchFamily="66" charset="0"/>
              </a:rPr>
              <a:t>.</a:t>
            </a:r>
            <a:endParaRPr lang="en-GB" sz="1800" cap="none" dirty="0">
              <a:latin typeface="Comic Sans MS" panose="030F0702030302020204" pitchFamily="66" charset="0"/>
            </a:endParaRPr>
          </a:p>
          <a:p>
            <a:pPr algn="ctr"/>
            <a:r>
              <a:rPr lang="en-GB" sz="1800" cap="none" dirty="0">
                <a:latin typeface="Comic Sans MS" panose="030F0702030302020204" pitchFamily="66" charset="0"/>
              </a:rPr>
              <a:t>Here 1 ball is added to 1 ball to make 2 balls</a:t>
            </a:r>
            <a:r>
              <a:rPr lang="en-GB" sz="1800" cap="none" dirty="0" smtClean="0">
                <a:latin typeface="Comic Sans MS" panose="030F0702030302020204" pitchFamily="66" charset="0"/>
              </a:rPr>
              <a:t>.</a:t>
            </a:r>
          </a:p>
          <a:p>
            <a:pPr algn="ctr"/>
            <a:r>
              <a:rPr lang="en-GB" sz="1800" cap="none" dirty="0" smtClean="0">
                <a:latin typeface="Comic Sans MS" panose="030F0702030302020204" pitchFamily="66" charset="0"/>
              </a:rPr>
              <a:t>1  +  1  = 2</a:t>
            </a:r>
            <a:endParaRPr lang="en-GB" sz="2800" cap="none" dirty="0" smtClean="0">
              <a:latin typeface="Comic Sans MS" panose="030F0702030302020204" pitchFamily="66" charset="0"/>
            </a:endParaRPr>
          </a:p>
          <a:p>
            <a:pPr algn="ctr"/>
            <a:endParaRPr lang="en-GB" sz="2800" cap="none" dirty="0" smtClean="0">
              <a:solidFill>
                <a:srgbClr val="FF0000"/>
              </a:solidFill>
              <a:latin typeface="Comic Sans MS" panose="030F0702030302020204" pitchFamily="66" charset="0"/>
            </a:endParaRPr>
          </a:p>
          <a:p>
            <a:pPr algn="ctr"/>
            <a:r>
              <a:rPr lang="en-GB" cap="none" dirty="0" smtClean="0">
                <a:solidFill>
                  <a:srgbClr val="FF0000"/>
                </a:solidFill>
                <a:latin typeface="Comic Sans MS" panose="030F0702030302020204" pitchFamily="66" charset="0"/>
              </a:rPr>
              <a:t>Today’s Challenge: Using the word add can you describe what you see in the picture below.</a:t>
            </a:r>
            <a:endParaRPr lang="en-GB" b="1" u="sng" cap="none" dirty="0">
              <a:latin typeface="Comic Sans MS" panose="030F0702030302020204" pitchFamily="66" charset="0"/>
            </a:endParaRPr>
          </a:p>
          <a:p>
            <a:pPr algn="ctr"/>
            <a:r>
              <a:rPr lang="en-GB" sz="4800" b="1" cap="none" dirty="0" smtClean="0">
                <a:latin typeface="Comic Sans MS" panose="030F0702030302020204" pitchFamily="66" charset="0"/>
              </a:rPr>
              <a:t>       +  = 3</a:t>
            </a:r>
            <a:endParaRPr lang="en-GB" sz="4800" b="1" cap="none" dirty="0">
              <a:latin typeface="Comic Sans MS" panose="030F0702030302020204" pitchFamily="66" charset="0"/>
            </a:endParaRPr>
          </a:p>
          <a:p>
            <a:pPr algn="ctr"/>
            <a:endParaRPr lang="en-GB" sz="4800" b="1" u="sng" cap="none" dirty="0" smtClean="0">
              <a:latin typeface="Comic Sans MS" panose="030F0702030302020204" pitchFamily="66" charset="0"/>
            </a:endParaRPr>
          </a:p>
          <a:p>
            <a:pPr algn="ctr"/>
            <a:endParaRPr lang="en-GB" dirty="0" smtClean="0"/>
          </a:p>
          <a:p>
            <a:pPr algn="ctr"/>
            <a:endParaRPr lang="en-GB" dirty="0"/>
          </a:p>
          <a:p>
            <a:pPr algn="ctr"/>
            <a:endParaRPr lang="en-GB" dirty="0" smtClean="0"/>
          </a:p>
          <a:p>
            <a:pPr algn="ctr"/>
            <a:endParaRPr lang="en-GB" dirty="0"/>
          </a:p>
          <a:p>
            <a:pPr lvl="0" algn="ctr"/>
            <a:endParaRPr lang="en-GB" dirty="0" smtClean="0"/>
          </a:p>
          <a:p>
            <a:pPr lvl="0" algn="ctr"/>
            <a:endParaRPr lang="en-GB" dirty="0"/>
          </a:p>
        </p:txBody>
      </p:sp>
      <p:sp>
        <p:nvSpPr>
          <p:cNvPr id="9" name="Flowchart: Connector 8"/>
          <p:cNvSpPr/>
          <p:nvPr/>
        </p:nvSpPr>
        <p:spPr>
          <a:xfrm>
            <a:off x="5345722" y="4053254"/>
            <a:ext cx="394951" cy="334108"/>
          </a:xfrm>
          <a:prstGeom prst="flowChartConnector">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1" name="Picture 10"/>
          <p:cNvPicPr>
            <a:picLocks noChangeAspect="1"/>
          </p:cNvPicPr>
          <p:nvPr/>
        </p:nvPicPr>
        <p:blipFill>
          <a:blip r:embed="rId4"/>
          <a:stretch>
            <a:fillRect/>
          </a:stretch>
        </p:blipFill>
        <p:spPr>
          <a:xfrm>
            <a:off x="6857377" y="4053253"/>
            <a:ext cx="334731" cy="334109"/>
          </a:xfrm>
          <a:prstGeom prst="rect">
            <a:avLst/>
          </a:prstGeom>
        </p:spPr>
      </p:pic>
      <p:sp>
        <p:nvSpPr>
          <p:cNvPr id="12" name="Flowchart: Connector 11"/>
          <p:cNvSpPr/>
          <p:nvPr/>
        </p:nvSpPr>
        <p:spPr>
          <a:xfrm>
            <a:off x="5899637" y="4053253"/>
            <a:ext cx="380619" cy="3341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3" name="Picture 12"/>
          <p:cNvPicPr>
            <a:picLocks noChangeAspect="1"/>
          </p:cNvPicPr>
          <p:nvPr/>
        </p:nvPicPr>
        <p:blipFill>
          <a:blip r:embed="rId5"/>
          <a:stretch>
            <a:fillRect/>
          </a:stretch>
        </p:blipFill>
        <p:spPr>
          <a:xfrm>
            <a:off x="7192108" y="4053253"/>
            <a:ext cx="329895" cy="334109"/>
          </a:xfrm>
          <a:prstGeom prst="rect">
            <a:avLst/>
          </a:prstGeom>
        </p:spPr>
      </p:pic>
      <p:sp>
        <p:nvSpPr>
          <p:cNvPr id="4" name="5-Point Star 3"/>
          <p:cNvSpPr/>
          <p:nvPr/>
        </p:nvSpPr>
        <p:spPr>
          <a:xfrm>
            <a:off x="4519337" y="5741863"/>
            <a:ext cx="580292" cy="580292"/>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6"/>
          <a:stretch>
            <a:fillRect/>
          </a:stretch>
        </p:blipFill>
        <p:spPr>
          <a:xfrm>
            <a:off x="5279793" y="5682020"/>
            <a:ext cx="640135" cy="640135"/>
          </a:xfrm>
          <a:prstGeom prst="rect">
            <a:avLst/>
          </a:prstGeom>
        </p:spPr>
      </p:pic>
      <p:pic>
        <p:nvPicPr>
          <p:cNvPr id="7" name="Picture 6"/>
          <p:cNvPicPr>
            <a:picLocks noChangeAspect="1"/>
          </p:cNvPicPr>
          <p:nvPr/>
        </p:nvPicPr>
        <p:blipFill>
          <a:blip r:embed="rId6"/>
          <a:stretch>
            <a:fillRect/>
          </a:stretch>
        </p:blipFill>
        <p:spPr>
          <a:xfrm>
            <a:off x="6280256" y="5682020"/>
            <a:ext cx="640135" cy="64013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
        <p:nvSpPr>
          <p:cNvPr id="5" name="TextBox 4"/>
          <p:cNvSpPr txBox="1"/>
          <p:nvPr/>
        </p:nvSpPr>
        <p:spPr>
          <a:xfrm>
            <a:off x="6399758" y="4035641"/>
            <a:ext cx="577121" cy="369332"/>
          </a:xfrm>
          <a:prstGeom prst="rect">
            <a:avLst/>
          </a:prstGeom>
          <a:noFill/>
        </p:spPr>
        <p:txBody>
          <a:bodyPr wrap="square" rtlCol="0">
            <a:spAutoFit/>
          </a:bodyPr>
          <a:lstStyle/>
          <a:p>
            <a:r>
              <a:rPr lang="en-GB" b="1" dirty="0">
                <a:latin typeface="Comic Sans MS" panose="030F0702030302020204" pitchFamily="66" charset="0"/>
              </a:rPr>
              <a:t>=</a:t>
            </a:r>
            <a:endParaRPr lang="en-GB" dirty="0"/>
          </a:p>
        </p:txBody>
      </p:sp>
      <p:sp>
        <p:nvSpPr>
          <p:cNvPr id="10" name="TextBox 9"/>
          <p:cNvSpPr txBox="1"/>
          <p:nvPr/>
        </p:nvSpPr>
        <p:spPr>
          <a:xfrm>
            <a:off x="5639368" y="4060009"/>
            <a:ext cx="349273" cy="369332"/>
          </a:xfrm>
          <a:prstGeom prst="rect">
            <a:avLst/>
          </a:prstGeom>
          <a:noFill/>
        </p:spPr>
        <p:txBody>
          <a:bodyPr wrap="square" rtlCol="0">
            <a:spAutoFit/>
          </a:bodyPr>
          <a:lstStyle/>
          <a:p>
            <a:r>
              <a:rPr lang="en-GB" dirty="0" smtClean="0"/>
              <a:t>+</a:t>
            </a:r>
            <a:endParaRPr lang="en-GB" dirty="0"/>
          </a:p>
        </p:txBody>
      </p:sp>
    </p:spTree>
    <p:extLst>
      <p:ext uri="{BB962C8B-B14F-4D97-AF65-F5344CB8AC3E}">
        <p14:creationId xmlns:p14="http://schemas.microsoft.com/office/powerpoint/2010/main" val="3436748738"/>
      </p:ext>
    </p:extLst>
  </p:cSld>
  <p:clrMapOvr>
    <a:masterClrMapping/>
  </p:clrMapOvr>
  <mc:AlternateContent xmlns:mc="http://schemas.openxmlformats.org/markup-compatibility/2006" xmlns:p14="http://schemas.microsoft.com/office/powerpoint/2010/main">
    <mc:Choice Requires="p14">
      <p:transition spd="slow" p14:dur="2000" advTm="31380"/>
    </mc:Choice>
    <mc:Fallback xmlns="">
      <p:transition spd="slow" advTm="31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9716" y="321746"/>
            <a:ext cx="9428284" cy="1035539"/>
          </a:xfrm>
        </p:spPr>
        <p:txBody>
          <a:bodyPr>
            <a:normAutofit fontScale="90000"/>
          </a:bodyPr>
          <a:lstStyle/>
          <a:p>
            <a:pPr algn="ctr"/>
            <a:r>
              <a:rPr lang="en-GB" b="1" u="sng" cap="none" dirty="0" smtClean="0">
                <a:solidFill>
                  <a:srgbClr val="FF0000"/>
                </a:solidFill>
                <a:latin typeface="Comic Sans MS" panose="030F0702030302020204" pitchFamily="66" charset="0"/>
              </a:rPr>
              <a:t/>
            </a:r>
            <a:br>
              <a:rPr lang="en-GB" b="1" u="sng" cap="none" dirty="0" smtClean="0">
                <a:solidFill>
                  <a:srgbClr val="FF0000"/>
                </a:solidFill>
                <a:latin typeface="Comic Sans MS" panose="030F0702030302020204" pitchFamily="66" charset="0"/>
              </a:rPr>
            </a:br>
            <a:r>
              <a:rPr lang="en-GB" b="1" u="sng" cap="none" dirty="0">
                <a:solidFill>
                  <a:srgbClr val="00B050"/>
                </a:solidFill>
                <a:latin typeface="Comic Sans MS" panose="030F0702030302020204" pitchFamily="66" charset="0"/>
              </a:rPr>
              <a:t>T</a:t>
            </a:r>
            <a:r>
              <a:rPr lang="en-GB" b="1" u="sng" cap="none" dirty="0" smtClean="0">
                <a:solidFill>
                  <a:srgbClr val="00B050"/>
                </a:solidFill>
                <a:latin typeface="Comic Sans MS" panose="030F0702030302020204" pitchFamily="66" charset="0"/>
              </a:rPr>
              <a:t>he green bear challenge</a:t>
            </a:r>
            <a:endParaRPr lang="en-GB" b="1" u="sng" cap="none" dirty="0">
              <a:solidFill>
                <a:srgbClr val="00B050"/>
              </a:solidFill>
              <a:latin typeface="Comic Sans MS" panose="030F0702030302020204" pitchFamily="66" charset="0"/>
            </a:endParaRPr>
          </a:p>
        </p:txBody>
      </p:sp>
      <p:sp>
        <p:nvSpPr>
          <p:cNvPr id="3" name="Subtitle 2"/>
          <p:cNvSpPr>
            <a:spLocks noGrp="1"/>
          </p:cNvSpPr>
          <p:nvPr>
            <p:ph type="subTitle" idx="1"/>
          </p:nvPr>
        </p:nvSpPr>
        <p:spPr>
          <a:xfrm>
            <a:off x="430823" y="1433147"/>
            <a:ext cx="11545277" cy="5284176"/>
          </a:xfrm>
        </p:spPr>
        <p:txBody>
          <a:bodyPr>
            <a:normAutofit/>
          </a:bodyPr>
          <a:lstStyle/>
          <a:p>
            <a:pPr algn="ctr"/>
            <a:r>
              <a:rPr lang="en-GB" sz="1600" cap="none" dirty="0" smtClean="0">
                <a:latin typeface="Comic Sans MS" panose="030F0702030302020204" pitchFamily="66" charset="0"/>
              </a:rPr>
              <a:t>An </a:t>
            </a:r>
            <a:r>
              <a:rPr lang="en-GB" sz="1600" cap="none" dirty="0">
                <a:latin typeface="Comic Sans MS" panose="030F0702030302020204" pitchFamily="66" charset="0"/>
              </a:rPr>
              <a:t>example answer:</a:t>
            </a:r>
          </a:p>
          <a:p>
            <a:pPr algn="ctr"/>
            <a:r>
              <a:rPr lang="en-GB" sz="1600" cap="none" dirty="0">
                <a:latin typeface="Comic Sans MS" panose="030F0702030302020204" pitchFamily="66" charset="0"/>
              </a:rPr>
              <a:t>“First I have 9</a:t>
            </a:r>
            <a:r>
              <a:rPr lang="en-GB" sz="1600" cap="none" dirty="0" smtClean="0">
                <a:latin typeface="Comic Sans MS" panose="030F0702030302020204" pitchFamily="66" charset="0"/>
              </a:rPr>
              <a:t> </a:t>
            </a:r>
            <a:r>
              <a:rPr lang="en-GB" sz="1600" cap="none" dirty="0">
                <a:latin typeface="Comic Sans MS" panose="030F0702030302020204" pitchFamily="66" charset="0"/>
              </a:rPr>
              <a:t>pencils and then I give </a:t>
            </a:r>
            <a:r>
              <a:rPr lang="en-GB" sz="1600" cap="none" dirty="0" smtClean="0">
                <a:latin typeface="Comic Sans MS" panose="030F0702030302020204" pitchFamily="66" charset="0"/>
              </a:rPr>
              <a:t>6 </a:t>
            </a:r>
            <a:r>
              <a:rPr lang="en-GB" sz="1600" cap="none" dirty="0">
                <a:latin typeface="Comic Sans MS" panose="030F0702030302020204" pitchFamily="66" charset="0"/>
              </a:rPr>
              <a:t>pencils to my friend and now I have </a:t>
            </a:r>
            <a:r>
              <a:rPr lang="en-GB" sz="1600" cap="none" dirty="0" smtClean="0">
                <a:latin typeface="Comic Sans MS" panose="030F0702030302020204" pitchFamily="66" charset="0"/>
              </a:rPr>
              <a:t>3 </a:t>
            </a:r>
            <a:r>
              <a:rPr lang="en-GB" sz="1600" cap="none" dirty="0">
                <a:latin typeface="Comic Sans MS" panose="030F0702030302020204" pitchFamily="66" charset="0"/>
              </a:rPr>
              <a:t>pencils left.”</a:t>
            </a:r>
          </a:p>
          <a:p>
            <a:pPr algn="ctr"/>
            <a:r>
              <a:rPr lang="en-GB" sz="1600" cap="none" dirty="0" smtClean="0">
                <a:latin typeface="Comic Sans MS" panose="030F0702030302020204" pitchFamily="66" charset="0"/>
              </a:rPr>
              <a:t>9 – 6 = 3</a:t>
            </a:r>
            <a:endParaRPr lang="en-GB" sz="1600" cap="none" dirty="0">
              <a:latin typeface="Comic Sans MS" panose="030F0702030302020204" pitchFamily="66" charset="0"/>
            </a:endParaRPr>
          </a:p>
          <a:p>
            <a:pPr algn="ctr"/>
            <a:endParaRPr lang="en-GB" sz="1800" cap="none" dirty="0" smtClean="0">
              <a:latin typeface="Comic Sans MS" panose="030F0702030302020204" pitchFamily="66" charset="0"/>
            </a:endParaRPr>
          </a:p>
          <a:p>
            <a:pPr algn="ctr"/>
            <a:endParaRPr lang="en-GB" dirty="0" smtClean="0">
              <a:solidFill>
                <a:schemeClr val="bg1"/>
              </a:solidFill>
            </a:endParaRPr>
          </a:p>
          <a:p>
            <a:pPr algn="ctr"/>
            <a:endParaRPr lang="en-GB" cap="none" dirty="0" smtClean="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p:txBody>
      </p:sp>
      <p:pic>
        <p:nvPicPr>
          <p:cNvPr id="8" name="Picture 7"/>
          <p:cNvPicPr>
            <a:picLocks noChangeAspect="1"/>
          </p:cNvPicPr>
          <p:nvPr/>
        </p:nvPicPr>
        <p:blipFill>
          <a:blip r:embed="rId4"/>
          <a:stretch>
            <a:fillRect/>
          </a:stretch>
        </p:blipFill>
        <p:spPr>
          <a:xfrm>
            <a:off x="2106775" y="5391026"/>
            <a:ext cx="7706012" cy="1012024"/>
          </a:xfrm>
          <a:prstGeom prst="rect">
            <a:avLst/>
          </a:prstGeom>
        </p:spPr>
      </p:pic>
      <p:pic>
        <p:nvPicPr>
          <p:cNvPr id="4" name="Picture 3"/>
          <p:cNvPicPr>
            <a:picLocks noChangeAspect="1"/>
          </p:cNvPicPr>
          <p:nvPr/>
        </p:nvPicPr>
        <p:blipFill>
          <a:blip r:embed="rId5"/>
          <a:stretch>
            <a:fillRect/>
          </a:stretch>
        </p:blipFill>
        <p:spPr>
          <a:xfrm>
            <a:off x="506768" y="3421473"/>
            <a:ext cx="469433" cy="542591"/>
          </a:xfrm>
          <a:prstGeom prst="rect">
            <a:avLst/>
          </a:prstGeom>
        </p:spPr>
      </p:pic>
      <p:pic>
        <p:nvPicPr>
          <p:cNvPr id="11" name="Picture 10"/>
          <p:cNvPicPr>
            <a:picLocks noChangeAspect="1"/>
          </p:cNvPicPr>
          <p:nvPr/>
        </p:nvPicPr>
        <p:blipFill>
          <a:blip r:embed="rId5"/>
          <a:stretch>
            <a:fillRect/>
          </a:stretch>
        </p:blipFill>
        <p:spPr>
          <a:xfrm>
            <a:off x="506768" y="3964064"/>
            <a:ext cx="469433" cy="542591"/>
          </a:xfrm>
          <a:prstGeom prst="rect">
            <a:avLst/>
          </a:prstGeom>
        </p:spPr>
      </p:pic>
      <p:pic>
        <p:nvPicPr>
          <p:cNvPr id="29" name="Picture 28"/>
          <p:cNvPicPr>
            <a:picLocks noChangeAspect="1"/>
          </p:cNvPicPr>
          <p:nvPr/>
        </p:nvPicPr>
        <p:blipFill>
          <a:blip r:embed="rId5"/>
          <a:stretch>
            <a:fillRect/>
          </a:stretch>
        </p:blipFill>
        <p:spPr>
          <a:xfrm>
            <a:off x="506767" y="4526806"/>
            <a:ext cx="469433" cy="542591"/>
          </a:xfrm>
          <a:prstGeom prst="rect">
            <a:avLst/>
          </a:prstGeom>
        </p:spPr>
      </p:pic>
      <p:pic>
        <p:nvPicPr>
          <p:cNvPr id="30" name="Picture 29"/>
          <p:cNvPicPr>
            <a:picLocks noChangeAspect="1"/>
          </p:cNvPicPr>
          <p:nvPr/>
        </p:nvPicPr>
        <p:blipFill>
          <a:blip r:embed="rId5"/>
          <a:stretch>
            <a:fillRect/>
          </a:stretch>
        </p:blipFill>
        <p:spPr>
          <a:xfrm>
            <a:off x="506767" y="5079473"/>
            <a:ext cx="469433" cy="542591"/>
          </a:xfrm>
          <a:prstGeom prst="rect">
            <a:avLst/>
          </a:prstGeom>
        </p:spPr>
      </p:pic>
      <p:pic>
        <p:nvPicPr>
          <p:cNvPr id="31" name="Picture 30"/>
          <p:cNvPicPr>
            <a:picLocks noChangeAspect="1"/>
          </p:cNvPicPr>
          <p:nvPr/>
        </p:nvPicPr>
        <p:blipFill>
          <a:blip r:embed="rId5"/>
          <a:stretch>
            <a:fillRect/>
          </a:stretch>
        </p:blipFill>
        <p:spPr>
          <a:xfrm>
            <a:off x="506767" y="5632139"/>
            <a:ext cx="469433" cy="542591"/>
          </a:xfrm>
          <a:prstGeom prst="rect">
            <a:avLst/>
          </a:prstGeom>
        </p:spPr>
      </p:pic>
      <p:pic>
        <p:nvPicPr>
          <p:cNvPr id="32" name="Picture 31"/>
          <p:cNvPicPr>
            <a:picLocks noChangeAspect="1"/>
          </p:cNvPicPr>
          <p:nvPr/>
        </p:nvPicPr>
        <p:blipFill>
          <a:blip r:embed="rId5"/>
          <a:stretch>
            <a:fillRect/>
          </a:stretch>
        </p:blipFill>
        <p:spPr>
          <a:xfrm>
            <a:off x="2106775" y="3361192"/>
            <a:ext cx="469433" cy="542591"/>
          </a:xfrm>
          <a:prstGeom prst="rect">
            <a:avLst/>
          </a:prstGeom>
        </p:spPr>
      </p:pic>
      <p:pic>
        <p:nvPicPr>
          <p:cNvPr id="33" name="Picture 32"/>
          <p:cNvPicPr>
            <a:picLocks noChangeAspect="1"/>
          </p:cNvPicPr>
          <p:nvPr/>
        </p:nvPicPr>
        <p:blipFill>
          <a:blip r:embed="rId5"/>
          <a:stretch>
            <a:fillRect/>
          </a:stretch>
        </p:blipFill>
        <p:spPr>
          <a:xfrm>
            <a:off x="2576208" y="3372515"/>
            <a:ext cx="469433" cy="542591"/>
          </a:xfrm>
          <a:prstGeom prst="rect">
            <a:avLst/>
          </a:prstGeom>
        </p:spPr>
      </p:pic>
      <p:pic>
        <p:nvPicPr>
          <p:cNvPr id="34" name="Picture 33"/>
          <p:cNvPicPr>
            <a:picLocks noChangeAspect="1"/>
          </p:cNvPicPr>
          <p:nvPr/>
        </p:nvPicPr>
        <p:blipFill>
          <a:blip r:embed="rId5"/>
          <a:stretch>
            <a:fillRect/>
          </a:stretch>
        </p:blipFill>
        <p:spPr>
          <a:xfrm>
            <a:off x="3045641" y="3372515"/>
            <a:ext cx="469433" cy="542591"/>
          </a:xfrm>
          <a:prstGeom prst="rect">
            <a:avLst/>
          </a:prstGeom>
        </p:spPr>
      </p:pic>
      <p:pic>
        <p:nvPicPr>
          <p:cNvPr id="36" name="Picture 35"/>
          <p:cNvPicPr>
            <a:picLocks noChangeAspect="1"/>
          </p:cNvPicPr>
          <p:nvPr/>
        </p:nvPicPr>
        <p:blipFill>
          <a:blip r:embed="rId5"/>
          <a:stretch>
            <a:fillRect/>
          </a:stretch>
        </p:blipFill>
        <p:spPr>
          <a:xfrm>
            <a:off x="2106774" y="3889994"/>
            <a:ext cx="469433" cy="542591"/>
          </a:xfrm>
          <a:prstGeom prst="rect">
            <a:avLst/>
          </a:prstGeom>
        </p:spPr>
      </p:pic>
      <p:pic>
        <p:nvPicPr>
          <p:cNvPr id="37" name="Picture 36"/>
          <p:cNvPicPr>
            <a:picLocks noChangeAspect="1"/>
          </p:cNvPicPr>
          <p:nvPr/>
        </p:nvPicPr>
        <p:blipFill>
          <a:blip r:embed="rId5"/>
          <a:stretch>
            <a:fillRect/>
          </a:stretch>
        </p:blipFill>
        <p:spPr>
          <a:xfrm>
            <a:off x="2581091" y="3903783"/>
            <a:ext cx="469433" cy="542591"/>
          </a:xfrm>
          <a:prstGeom prst="rect">
            <a:avLst/>
          </a:prstGeom>
        </p:spPr>
      </p:pic>
      <p:pic>
        <p:nvPicPr>
          <p:cNvPr id="38" name="Picture 37"/>
          <p:cNvPicPr>
            <a:picLocks noChangeAspect="1"/>
          </p:cNvPicPr>
          <p:nvPr/>
        </p:nvPicPr>
        <p:blipFill>
          <a:blip r:embed="rId5"/>
          <a:stretch>
            <a:fillRect/>
          </a:stretch>
        </p:blipFill>
        <p:spPr>
          <a:xfrm>
            <a:off x="3055407" y="3915106"/>
            <a:ext cx="469433" cy="542591"/>
          </a:xfrm>
          <a:prstGeom prst="rect">
            <a:avLst/>
          </a:prstGeom>
        </p:spPr>
      </p:pic>
      <p:pic>
        <p:nvPicPr>
          <p:cNvPr id="39" name="Picture 38"/>
          <p:cNvPicPr>
            <a:picLocks noChangeAspect="1"/>
          </p:cNvPicPr>
          <p:nvPr/>
        </p:nvPicPr>
        <p:blipFill>
          <a:blip r:embed="rId5"/>
          <a:stretch>
            <a:fillRect/>
          </a:stretch>
        </p:blipFill>
        <p:spPr>
          <a:xfrm>
            <a:off x="4577606" y="3421472"/>
            <a:ext cx="469433" cy="542591"/>
          </a:xfrm>
          <a:prstGeom prst="rect">
            <a:avLst/>
          </a:prstGeom>
        </p:spPr>
      </p:pic>
      <p:pic>
        <p:nvPicPr>
          <p:cNvPr id="40" name="Picture 39"/>
          <p:cNvPicPr>
            <a:picLocks noChangeAspect="1"/>
          </p:cNvPicPr>
          <p:nvPr/>
        </p:nvPicPr>
        <p:blipFill>
          <a:blip r:embed="rId5"/>
          <a:stretch>
            <a:fillRect/>
          </a:stretch>
        </p:blipFill>
        <p:spPr>
          <a:xfrm>
            <a:off x="5047039" y="3421472"/>
            <a:ext cx="469433" cy="542591"/>
          </a:xfrm>
          <a:prstGeom prst="rect">
            <a:avLst/>
          </a:prstGeom>
        </p:spPr>
      </p:pic>
      <p:pic>
        <p:nvPicPr>
          <p:cNvPr id="41" name="Picture 40"/>
          <p:cNvPicPr>
            <a:picLocks noChangeAspect="1"/>
          </p:cNvPicPr>
          <p:nvPr/>
        </p:nvPicPr>
        <p:blipFill>
          <a:blip r:embed="rId5"/>
          <a:stretch>
            <a:fillRect/>
          </a:stretch>
        </p:blipFill>
        <p:spPr>
          <a:xfrm>
            <a:off x="5516472" y="3421471"/>
            <a:ext cx="469433" cy="542591"/>
          </a:xfrm>
          <a:prstGeom prst="rect">
            <a:avLst/>
          </a:prstGeom>
        </p:spPr>
      </p:pic>
      <p:pic>
        <p:nvPicPr>
          <p:cNvPr id="42" name="Picture 41"/>
          <p:cNvPicPr>
            <a:picLocks noChangeAspect="1"/>
          </p:cNvPicPr>
          <p:nvPr/>
        </p:nvPicPr>
        <p:blipFill>
          <a:blip r:embed="rId5"/>
          <a:stretch>
            <a:fillRect/>
          </a:stretch>
        </p:blipFill>
        <p:spPr>
          <a:xfrm>
            <a:off x="5983848" y="3421471"/>
            <a:ext cx="469433" cy="542591"/>
          </a:xfrm>
          <a:prstGeom prst="rect">
            <a:avLst/>
          </a:prstGeom>
        </p:spPr>
      </p:pic>
      <p:pic>
        <p:nvPicPr>
          <p:cNvPr id="43" name="Picture 42"/>
          <p:cNvPicPr>
            <a:picLocks noChangeAspect="1"/>
          </p:cNvPicPr>
          <p:nvPr/>
        </p:nvPicPr>
        <p:blipFill>
          <a:blip r:embed="rId5"/>
          <a:stretch>
            <a:fillRect/>
          </a:stretch>
        </p:blipFill>
        <p:spPr>
          <a:xfrm>
            <a:off x="4569236" y="3984215"/>
            <a:ext cx="469433" cy="542591"/>
          </a:xfrm>
          <a:prstGeom prst="rect">
            <a:avLst/>
          </a:prstGeom>
        </p:spPr>
      </p:pic>
      <p:pic>
        <p:nvPicPr>
          <p:cNvPr id="44" name="Picture 43"/>
          <p:cNvPicPr>
            <a:picLocks noChangeAspect="1"/>
          </p:cNvPicPr>
          <p:nvPr/>
        </p:nvPicPr>
        <p:blipFill>
          <a:blip r:embed="rId5"/>
          <a:stretch>
            <a:fillRect/>
          </a:stretch>
        </p:blipFill>
        <p:spPr>
          <a:xfrm>
            <a:off x="5038669" y="3984214"/>
            <a:ext cx="469433" cy="542591"/>
          </a:xfrm>
          <a:prstGeom prst="rect">
            <a:avLst/>
          </a:prstGeom>
        </p:spPr>
      </p:pic>
      <p:pic>
        <p:nvPicPr>
          <p:cNvPr id="45" name="Picture 44"/>
          <p:cNvPicPr>
            <a:picLocks noChangeAspect="1"/>
          </p:cNvPicPr>
          <p:nvPr/>
        </p:nvPicPr>
        <p:blipFill>
          <a:blip r:embed="rId5"/>
          <a:stretch>
            <a:fillRect/>
          </a:stretch>
        </p:blipFill>
        <p:spPr>
          <a:xfrm>
            <a:off x="5512781" y="3977386"/>
            <a:ext cx="469433" cy="542591"/>
          </a:xfrm>
          <a:prstGeom prst="rect">
            <a:avLst/>
          </a:prstGeom>
        </p:spPr>
      </p:pic>
      <p:pic>
        <p:nvPicPr>
          <p:cNvPr id="46" name="Picture 45"/>
          <p:cNvPicPr>
            <a:picLocks noChangeAspect="1"/>
          </p:cNvPicPr>
          <p:nvPr/>
        </p:nvPicPr>
        <p:blipFill>
          <a:blip r:embed="rId5"/>
          <a:stretch>
            <a:fillRect/>
          </a:stretch>
        </p:blipFill>
        <p:spPr>
          <a:xfrm>
            <a:off x="5968744" y="3915105"/>
            <a:ext cx="469433" cy="542591"/>
          </a:xfrm>
          <a:prstGeom prst="rect">
            <a:avLst/>
          </a:prstGeom>
        </p:spPr>
      </p:pic>
      <p:pic>
        <p:nvPicPr>
          <p:cNvPr id="47" name="Picture 46"/>
          <p:cNvPicPr>
            <a:picLocks noChangeAspect="1"/>
          </p:cNvPicPr>
          <p:nvPr/>
        </p:nvPicPr>
        <p:blipFill>
          <a:blip r:embed="rId5"/>
          <a:stretch>
            <a:fillRect/>
          </a:stretch>
        </p:blipFill>
        <p:spPr>
          <a:xfrm>
            <a:off x="10925652" y="3280797"/>
            <a:ext cx="469433" cy="542591"/>
          </a:xfrm>
          <a:prstGeom prst="rect">
            <a:avLst/>
          </a:prstGeom>
        </p:spPr>
      </p:pic>
      <p:pic>
        <p:nvPicPr>
          <p:cNvPr id="48" name="Picture 47"/>
          <p:cNvPicPr>
            <a:picLocks noChangeAspect="1"/>
          </p:cNvPicPr>
          <p:nvPr/>
        </p:nvPicPr>
        <p:blipFill>
          <a:blip r:embed="rId5"/>
          <a:stretch>
            <a:fillRect/>
          </a:stretch>
        </p:blipFill>
        <p:spPr>
          <a:xfrm>
            <a:off x="10925652" y="3826616"/>
            <a:ext cx="469433" cy="542591"/>
          </a:xfrm>
          <a:prstGeom prst="rect">
            <a:avLst/>
          </a:prstGeom>
        </p:spPr>
      </p:pic>
      <p:pic>
        <p:nvPicPr>
          <p:cNvPr id="49" name="Picture 48"/>
          <p:cNvPicPr>
            <a:picLocks noChangeAspect="1"/>
          </p:cNvPicPr>
          <p:nvPr/>
        </p:nvPicPr>
        <p:blipFill>
          <a:blip r:embed="rId5"/>
          <a:stretch>
            <a:fillRect/>
          </a:stretch>
        </p:blipFill>
        <p:spPr>
          <a:xfrm>
            <a:off x="10925652" y="4369207"/>
            <a:ext cx="469433" cy="542591"/>
          </a:xfrm>
          <a:prstGeom prst="rect">
            <a:avLst/>
          </a:prstGeom>
        </p:spPr>
      </p:pic>
      <p:pic>
        <p:nvPicPr>
          <p:cNvPr id="50" name="Picture 49"/>
          <p:cNvPicPr>
            <a:picLocks noChangeAspect="1"/>
          </p:cNvPicPr>
          <p:nvPr/>
        </p:nvPicPr>
        <p:blipFill>
          <a:blip r:embed="rId5"/>
          <a:stretch>
            <a:fillRect/>
          </a:stretch>
        </p:blipFill>
        <p:spPr>
          <a:xfrm>
            <a:off x="10915777" y="4923753"/>
            <a:ext cx="469433" cy="542591"/>
          </a:xfrm>
          <a:prstGeom prst="rect">
            <a:avLst/>
          </a:prstGeom>
        </p:spPr>
      </p:pic>
      <p:pic>
        <p:nvPicPr>
          <p:cNvPr id="51" name="Picture 50"/>
          <p:cNvPicPr>
            <a:picLocks noChangeAspect="1"/>
          </p:cNvPicPr>
          <p:nvPr/>
        </p:nvPicPr>
        <p:blipFill>
          <a:blip r:embed="rId5"/>
          <a:stretch>
            <a:fillRect/>
          </a:stretch>
        </p:blipFill>
        <p:spPr>
          <a:xfrm>
            <a:off x="10943362" y="5482831"/>
            <a:ext cx="469433" cy="542591"/>
          </a:xfrm>
          <a:prstGeom prst="rect">
            <a:avLst/>
          </a:prstGeom>
        </p:spPr>
      </p:pic>
      <p:pic>
        <p:nvPicPr>
          <p:cNvPr id="52" name="Picture 51"/>
          <p:cNvPicPr>
            <a:picLocks noChangeAspect="1"/>
          </p:cNvPicPr>
          <p:nvPr/>
        </p:nvPicPr>
        <p:blipFill>
          <a:blip r:embed="rId5"/>
          <a:stretch>
            <a:fillRect/>
          </a:stretch>
        </p:blipFill>
        <p:spPr>
          <a:xfrm>
            <a:off x="10454986" y="3295980"/>
            <a:ext cx="469433" cy="542591"/>
          </a:xfrm>
          <a:prstGeom prst="rect">
            <a:avLst/>
          </a:prstGeom>
        </p:spPr>
      </p:pic>
      <p:pic>
        <p:nvPicPr>
          <p:cNvPr id="53" name="Picture 52"/>
          <p:cNvPicPr>
            <a:picLocks noChangeAspect="1"/>
          </p:cNvPicPr>
          <p:nvPr/>
        </p:nvPicPr>
        <p:blipFill>
          <a:blip r:embed="rId5"/>
          <a:stretch>
            <a:fillRect/>
          </a:stretch>
        </p:blipFill>
        <p:spPr>
          <a:xfrm>
            <a:off x="10441115" y="3850526"/>
            <a:ext cx="469433" cy="542591"/>
          </a:xfrm>
          <a:prstGeom prst="rect">
            <a:avLst/>
          </a:prstGeom>
        </p:spPr>
      </p:pic>
      <p:pic>
        <p:nvPicPr>
          <p:cNvPr id="54" name="Picture 53"/>
          <p:cNvPicPr>
            <a:picLocks noChangeAspect="1"/>
          </p:cNvPicPr>
          <p:nvPr/>
        </p:nvPicPr>
        <p:blipFill>
          <a:blip r:embed="rId5"/>
          <a:stretch>
            <a:fillRect/>
          </a:stretch>
        </p:blipFill>
        <p:spPr>
          <a:xfrm>
            <a:off x="10451540" y="4397412"/>
            <a:ext cx="469433" cy="542591"/>
          </a:xfrm>
          <a:prstGeom prst="rect">
            <a:avLst/>
          </a:prstGeom>
        </p:spPr>
      </p:pic>
      <p:pic>
        <p:nvPicPr>
          <p:cNvPr id="55" name="Picture 54"/>
          <p:cNvPicPr>
            <a:picLocks noChangeAspect="1"/>
          </p:cNvPicPr>
          <p:nvPr/>
        </p:nvPicPr>
        <p:blipFill>
          <a:blip r:embed="rId5"/>
          <a:stretch>
            <a:fillRect/>
          </a:stretch>
        </p:blipFill>
        <p:spPr>
          <a:xfrm>
            <a:off x="10451539" y="4943231"/>
            <a:ext cx="469433" cy="542591"/>
          </a:xfrm>
          <a:prstGeom prst="rect">
            <a:avLst/>
          </a:prstGeom>
        </p:spPr>
      </p:pic>
      <p:pic>
        <p:nvPicPr>
          <p:cNvPr id="56" name="Picture 55"/>
          <p:cNvPicPr>
            <a:picLocks noChangeAspect="1"/>
          </p:cNvPicPr>
          <p:nvPr/>
        </p:nvPicPr>
        <p:blipFill>
          <a:blip r:embed="rId5"/>
          <a:stretch>
            <a:fillRect/>
          </a:stretch>
        </p:blipFill>
        <p:spPr>
          <a:xfrm>
            <a:off x="10451288" y="5494055"/>
            <a:ext cx="469433" cy="542591"/>
          </a:xfrm>
          <a:prstGeom prst="rect">
            <a:avLst/>
          </a:prstGeom>
        </p:spPr>
      </p:pic>
      <p:pic>
        <p:nvPicPr>
          <p:cNvPr id="57" name="Picture 56"/>
          <p:cNvPicPr>
            <a:picLocks noChangeAspect="1"/>
          </p:cNvPicPr>
          <p:nvPr/>
        </p:nvPicPr>
        <p:blipFill>
          <a:blip r:embed="rId5"/>
          <a:stretch>
            <a:fillRect/>
          </a:stretch>
        </p:blipFill>
        <p:spPr>
          <a:xfrm>
            <a:off x="7527778" y="3434795"/>
            <a:ext cx="469433" cy="542591"/>
          </a:xfrm>
          <a:prstGeom prst="rect">
            <a:avLst/>
          </a:prstGeom>
        </p:spPr>
      </p:pic>
      <p:pic>
        <p:nvPicPr>
          <p:cNvPr id="58" name="Picture 57"/>
          <p:cNvPicPr>
            <a:picLocks noChangeAspect="1"/>
          </p:cNvPicPr>
          <p:nvPr/>
        </p:nvPicPr>
        <p:blipFill>
          <a:blip r:embed="rId5"/>
          <a:stretch>
            <a:fillRect/>
          </a:stretch>
        </p:blipFill>
        <p:spPr>
          <a:xfrm>
            <a:off x="8003132" y="3421470"/>
            <a:ext cx="469433" cy="542591"/>
          </a:xfrm>
          <a:prstGeom prst="rect">
            <a:avLst/>
          </a:prstGeom>
        </p:spPr>
      </p:pic>
      <p:pic>
        <p:nvPicPr>
          <p:cNvPr id="59" name="Picture 58"/>
          <p:cNvPicPr>
            <a:picLocks noChangeAspect="1"/>
          </p:cNvPicPr>
          <p:nvPr/>
        </p:nvPicPr>
        <p:blipFill>
          <a:blip r:embed="rId5"/>
          <a:stretch>
            <a:fillRect/>
          </a:stretch>
        </p:blipFill>
        <p:spPr>
          <a:xfrm>
            <a:off x="7521857" y="3915104"/>
            <a:ext cx="469433" cy="542591"/>
          </a:xfrm>
          <a:prstGeom prst="rect">
            <a:avLst/>
          </a:prstGeom>
        </p:spPr>
      </p:pic>
      <p:pic>
        <p:nvPicPr>
          <p:cNvPr id="60" name="Picture 59"/>
          <p:cNvPicPr>
            <a:picLocks noChangeAspect="1"/>
          </p:cNvPicPr>
          <p:nvPr/>
        </p:nvPicPr>
        <p:blipFill>
          <a:blip r:embed="rId5"/>
          <a:stretch>
            <a:fillRect/>
          </a:stretch>
        </p:blipFill>
        <p:spPr>
          <a:xfrm>
            <a:off x="7521857" y="4469650"/>
            <a:ext cx="469433" cy="542591"/>
          </a:xfrm>
          <a:prstGeom prst="rect">
            <a:avLst/>
          </a:prstGeom>
        </p:spPr>
      </p:pic>
      <p:pic>
        <p:nvPicPr>
          <p:cNvPr id="61" name="Picture 60"/>
          <p:cNvPicPr>
            <a:picLocks noChangeAspect="1"/>
          </p:cNvPicPr>
          <p:nvPr/>
        </p:nvPicPr>
        <p:blipFill>
          <a:blip r:embed="rId5"/>
          <a:stretch>
            <a:fillRect/>
          </a:stretch>
        </p:blipFill>
        <p:spPr>
          <a:xfrm>
            <a:off x="8006855" y="3939583"/>
            <a:ext cx="469433" cy="542591"/>
          </a:xfrm>
          <a:prstGeom prst="rect">
            <a:avLst/>
          </a:prstGeom>
        </p:spPr>
      </p:pic>
      <p:pic>
        <p:nvPicPr>
          <p:cNvPr id="62" name="Picture 61"/>
          <p:cNvPicPr>
            <a:picLocks noChangeAspect="1"/>
          </p:cNvPicPr>
          <p:nvPr/>
        </p:nvPicPr>
        <p:blipFill>
          <a:blip r:embed="rId5"/>
          <a:stretch>
            <a:fillRect/>
          </a:stretch>
        </p:blipFill>
        <p:spPr>
          <a:xfrm>
            <a:off x="7988558" y="4458958"/>
            <a:ext cx="469433" cy="542591"/>
          </a:xfrm>
          <a:prstGeom prst="rect">
            <a:avLst/>
          </a:prstGeom>
        </p:spPr>
      </p:pic>
      <p:pic>
        <p:nvPicPr>
          <p:cNvPr id="63" name="Picture 62"/>
          <p:cNvPicPr>
            <a:picLocks noChangeAspect="1"/>
          </p:cNvPicPr>
          <p:nvPr/>
        </p:nvPicPr>
        <p:blipFill>
          <a:blip r:embed="rId5"/>
          <a:stretch>
            <a:fillRect/>
          </a:stretch>
        </p:blipFill>
        <p:spPr>
          <a:xfrm>
            <a:off x="8509552" y="3431064"/>
            <a:ext cx="469433" cy="542591"/>
          </a:xfrm>
          <a:prstGeom prst="rect">
            <a:avLst/>
          </a:prstGeom>
        </p:spPr>
      </p:pic>
      <p:pic>
        <p:nvPicPr>
          <p:cNvPr id="64" name="Picture 63"/>
          <p:cNvPicPr>
            <a:picLocks noChangeAspect="1"/>
          </p:cNvPicPr>
          <p:nvPr/>
        </p:nvPicPr>
        <p:blipFill>
          <a:blip r:embed="rId5"/>
          <a:stretch>
            <a:fillRect/>
          </a:stretch>
        </p:blipFill>
        <p:spPr>
          <a:xfrm>
            <a:off x="8488803" y="3953709"/>
            <a:ext cx="469433" cy="542591"/>
          </a:xfrm>
          <a:prstGeom prst="rect">
            <a:avLst/>
          </a:prstGeom>
        </p:spPr>
      </p:pic>
      <p:pic>
        <p:nvPicPr>
          <p:cNvPr id="65" name="Picture 64"/>
          <p:cNvPicPr>
            <a:picLocks noChangeAspect="1"/>
          </p:cNvPicPr>
          <p:nvPr/>
        </p:nvPicPr>
        <p:blipFill>
          <a:blip r:embed="rId5"/>
          <a:stretch>
            <a:fillRect/>
          </a:stretch>
        </p:blipFill>
        <p:spPr>
          <a:xfrm>
            <a:off x="8484666" y="4506655"/>
            <a:ext cx="469433" cy="542591"/>
          </a:xfrm>
          <a:prstGeom prst="rect">
            <a:avLst/>
          </a:prstGeom>
        </p:spPr>
      </p:pic>
      <p:pic>
        <p:nvPicPr>
          <p:cNvPr id="12" name="Picture 11"/>
          <p:cNvPicPr>
            <a:picLocks noChangeAspect="1"/>
          </p:cNvPicPr>
          <p:nvPr/>
        </p:nvPicPr>
        <p:blipFill>
          <a:blip r:embed="rId6"/>
          <a:stretch>
            <a:fillRect/>
          </a:stretch>
        </p:blipFill>
        <p:spPr>
          <a:xfrm>
            <a:off x="1493388" y="628560"/>
            <a:ext cx="853514" cy="664522"/>
          </a:xfrm>
          <a:prstGeom prst="rect">
            <a:avLst/>
          </a:prstGeom>
        </p:spPr>
      </p:pic>
      <p:pic>
        <p:nvPicPr>
          <p:cNvPr id="13" name="Picture 12"/>
          <p:cNvPicPr>
            <a:picLocks noChangeAspect="1"/>
          </p:cNvPicPr>
          <p:nvPr/>
        </p:nvPicPr>
        <p:blipFill>
          <a:blip r:embed="rId6"/>
          <a:stretch>
            <a:fillRect/>
          </a:stretch>
        </p:blipFill>
        <p:spPr>
          <a:xfrm>
            <a:off x="9583957" y="520707"/>
            <a:ext cx="853514" cy="664522"/>
          </a:xfrm>
          <a:prstGeom prst="rect">
            <a:avLst/>
          </a:prstGeom>
        </p:spPr>
      </p:pic>
      <p:pic>
        <p:nvPicPr>
          <p:cNvPr id="14" name="Picture 13"/>
          <p:cNvPicPr>
            <a:picLocks noChangeAspect="1"/>
          </p:cNvPicPr>
          <p:nvPr/>
        </p:nvPicPr>
        <p:blipFill>
          <a:blip r:embed="rId7"/>
          <a:stretch>
            <a:fillRect/>
          </a:stretch>
        </p:blipFill>
        <p:spPr>
          <a:xfrm>
            <a:off x="2262236" y="5076753"/>
            <a:ext cx="548688" cy="524301"/>
          </a:xfrm>
          <a:prstGeom prst="rect">
            <a:avLst/>
          </a:prstGeom>
        </p:spPr>
      </p:pic>
      <p:pic>
        <p:nvPicPr>
          <p:cNvPr id="15" name="Picture 14"/>
          <p:cNvPicPr>
            <a:picLocks noChangeAspect="1"/>
          </p:cNvPicPr>
          <p:nvPr/>
        </p:nvPicPr>
        <p:blipFill>
          <a:blip r:embed="rId7"/>
          <a:stretch>
            <a:fillRect/>
          </a:stretch>
        </p:blipFill>
        <p:spPr>
          <a:xfrm>
            <a:off x="2900737" y="5128875"/>
            <a:ext cx="548688" cy="524301"/>
          </a:xfrm>
          <a:prstGeom prst="rect">
            <a:avLst/>
          </a:prstGeom>
        </p:spPr>
      </p:pic>
      <p:pic>
        <p:nvPicPr>
          <p:cNvPr id="16" name="Picture 15"/>
          <p:cNvPicPr>
            <a:picLocks noChangeAspect="1"/>
          </p:cNvPicPr>
          <p:nvPr/>
        </p:nvPicPr>
        <p:blipFill>
          <a:blip r:embed="rId7"/>
          <a:stretch>
            <a:fillRect/>
          </a:stretch>
        </p:blipFill>
        <p:spPr>
          <a:xfrm>
            <a:off x="3667155" y="5110155"/>
            <a:ext cx="548688" cy="524301"/>
          </a:xfrm>
          <a:prstGeom prst="rect">
            <a:avLst/>
          </a:prstGeom>
        </p:spPr>
      </p:pic>
      <p:pic>
        <p:nvPicPr>
          <p:cNvPr id="17" name="Picture 16"/>
          <p:cNvPicPr>
            <a:picLocks noChangeAspect="1"/>
          </p:cNvPicPr>
          <p:nvPr/>
        </p:nvPicPr>
        <p:blipFill>
          <a:blip r:embed="rId7"/>
          <a:stretch>
            <a:fillRect/>
          </a:stretch>
        </p:blipFill>
        <p:spPr>
          <a:xfrm>
            <a:off x="4505130" y="5081028"/>
            <a:ext cx="548688" cy="524301"/>
          </a:xfrm>
          <a:prstGeom prst="rect">
            <a:avLst/>
          </a:prstGeom>
        </p:spPr>
      </p:pic>
      <p:pic>
        <p:nvPicPr>
          <p:cNvPr id="18" name="Picture 17"/>
          <p:cNvPicPr>
            <a:picLocks noChangeAspect="1"/>
          </p:cNvPicPr>
          <p:nvPr/>
        </p:nvPicPr>
        <p:blipFill>
          <a:blip r:embed="rId7"/>
          <a:stretch>
            <a:fillRect/>
          </a:stretch>
        </p:blipFill>
        <p:spPr>
          <a:xfrm>
            <a:off x="5325253" y="5039318"/>
            <a:ext cx="548688" cy="524301"/>
          </a:xfrm>
          <a:prstGeom prst="rect">
            <a:avLst/>
          </a:prstGeom>
        </p:spPr>
      </p:pic>
      <p:pic>
        <p:nvPicPr>
          <p:cNvPr id="19" name="Picture 18"/>
          <p:cNvPicPr>
            <a:picLocks noChangeAspect="1"/>
          </p:cNvPicPr>
          <p:nvPr/>
        </p:nvPicPr>
        <p:blipFill>
          <a:blip r:embed="rId7"/>
          <a:stretch>
            <a:fillRect/>
          </a:stretch>
        </p:blipFill>
        <p:spPr>
          <a:xfrm>
            <a:off x="6046639" y="5108236"/>
            <a:ext cx="548688" cy="524301"/>
          </a:xfrm>
          <a:prstGeom prst="rect">
            <a:avLst/>
          </a:prstGeom>
        </p:spPr>
      </p:pic>
      <p:pic>
        <p:nvPicPr>
          <p:cNvPr id="20" name="Picture 19"/>
          <p:cNvPicPr>
            <a:picLocks noChangeAspect="1"/>
          </p:cNvPicPr>
          <p:nvPr/>
        </p:nvPicPr>
        <p:blipFill>
          <a:blip r:embed="rId7"/>
          <a:stretch>
            <a:fillRect/>
          </a:stretch>
        </p:blipFill>
        <p:spPr>
          <a:xfrm>
            <a:off x="6747323" y="5195048"/>
            <a:ext cx="548688" cy="524301"/>
          </a:xfrm>
          <a:prstGeom prst="rect">
            <a:avLst/>
          </a:prstGeom>
        </p:spPr>
      </p:pic>
      <p:pic>
        <p:nvPicPr>
          <p:cNvPr id="21" name="Picture 20"/>
          <p:cNvPicPr>
            <a:picLocks noChangeAspect="1"/>
          </p:cNvPicPr>
          <p:nvPr/>
        </p:nvPicPr>
        <p:blipFill>
          <a:blip r:embed="rId7"/>
          <a:stretch>
            <a:fillRect/>
          </a:stretch>
        </p:blipFill>
        <p:spPr>
          <a:xfrm>
            <a:off x="7554635" y="5084244"/>
            <a:ext cx="548688" cy="524301"/>
          </a:xfrm>
          <a:prstGeom prst="rect">
            <a:avLst/>
          </a:prstGeom>
        </p:spPr>
      </p:pic>
      <p:pic>
        <p:nvPicPr>
          <p:cNvPr id="22" name="Picture 21"/>
          <p:cNvPicPr>
            <a:picLocks noChangeAspect="1"/>
          </p:cNvPicPr>
          <p:nvPr/>
        </p:nvPicPr>
        <p:blipFill>
          <a:blip r:embed="rId7"/>
          <a:stretch>
            <a:fillRect/>
          </a:stretch>
        </p:blipFill>
        <p:spPr>
          <a:xfrm>
            <a:off x="8322355" y="4958530"/>
            <a:ext cx="548688" cy="524301"/>
          </a:xfrm>
          <a:prstGeom prst="rect">
            <a:avLst/>
          </a:prstGeom>
        </p:spPr>
      </p:pic>
      <mc:AlternateContent xmlns:mc="http://schemas.openxmlformats.org/markup-compatibility/2006" xmlns:p14="http://schemas.microsoft.com/office/powerpoint/2010/main">
        <mc:Choice Requires="p14">
          <p:contentPart p14:bwMode="auto" r:id="rId8">
            <p14:nvContentPartPr>
              <p14:cNvPr id="24" name="Ink 23"/>
              <p14:cNvContentPartPr/>
              <p14:nvPr/>
            </p14:nvContentPartPr>
            <p14:xfrm>
              <a:off x="8290966" y="5064411"/>
              <a:ext cx="448920" cy="466200"/>
            </p14:xfrm>
          </p:contentPart>
        </mc:Choice>
        <mc:Fallback xmlns="">
          <p:pic>
            <p:nvPicPr>
              <p:cNvPr id="24" name="Ink 23"/>
              <p:cNvPicPr/>
              <p:nvPr/>
            </p:nvPicPr>
            <p:blipFill>
              <a:blip r:embed="rId10"/>
              <a:stretch>
                <a:fillRect/>
              </a:stretch>
            </p:blipFill>
            <p:spPr>
              <a:xfrm>
                <a:off x="8275846" y="5049291"/>
                <a:ext cx="479160" cy="496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Ink 25"/>
              <p14:cNvContentPartPr/>
              <p14:nvPr/>
            </p14:nvContentPartPr>
            <p14:xfrm>
              <a:off x="8361526" y="5161251"/>
              <a:ext cx="352080" cy="360720"/>
            </p14:xfrm>
          </p:contentPart>
        </mc:Choice>
        <mc:Fallback xmlns="">
          <p:pic>
            <p:nvPicPr>
              <p:cNvPr id="26" name="Ink 25"/>
              <p:cNvPicPr/>
              <p:nvPr/>
            </p:nvPicPr>
            <p:blipFill>
              <a:blip r:embed="rId12"/>
              <a:stretch>
                <a:fillRect/>
              </a:stretch>
            </p:blipFill>
            <p:spPr>
              <a:xfrm>
                <a:off x="8346406" y="5146131"/>
                <a:ext cx="382320" cy="390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Ink 27"/>
              <p14:cNvContentPartPr/>
              <p14:nvPr/>
            </p14:nvContentPartPr>
            <p14:xfrm>
              <a:off x="7622806" y="5116971"/>
              <a:ext cx="528120" cy="528120"/>
            </p14:xfrm>
          </p:contentPart>
        </mc:Choice>
        <mc:Fallback xmlns="">
          <p:pic>
            <p:nvPicPr>
              <p:cNvPr id="28" name="Ink 27"/>
              <p:cNvPicPr/>
              <p:nvPr/>
            </p:nvPicPr>
            <p:blipFill>
              <a:blip r:embed="rId14"/>
              <a:stretch>
                <a:fillRect/>
              </a:stretch>
            </p:blipFill>
            <p:spPr>
              <a:xfrm>
                <a:off x="7607686" y="5101851"/>
                <a:ext cx="558360" cy="558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6" name="Ink 65"/>
              <p14:cNvContentPartPr/>
              <p14:nvPr/>
            </p14:nvContentPartPr>
            <p14:xfrm>
              <a:off x="7649446" y="5151531"/>
              <a:ext cx="387000" cy="493560"/>
            </p14:xfrm>
          </p:contentPart>
        </mc:Choice>
        <mc:Fallback xmlns="">
          <p:pic>
            <p:nvPicPr>
              <p:cNvPr id="66" name="Ink 65"/>
              <p:cNvPicPr/>
              <p:nvPr/>
            </p:nvPicPr>
            <p:blipFill>
              <a:blip r:embed="rId16"/>
              <a:stretch>
                <a:fillRect/>
              </a:stretch>
            </p:blipFill>
            <p:spPr>
              <a:xfrm>
                <a:off x="7634326" y="5136411"/>
                <a:ext cx="417240" cy="523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8" name="Ink 67"/>
              <p14:cNvContentPartPr/>
              <p14:nvPr/>
            </p14:nvContentPartPr>
            <p14:xfrm>
              <a:off x="6858166" y="5205171"/>
              <a:ext cx="404640" cy="448560"/>
            </p14:xfrm>
          </p:contentPart>
        </mc:Choice>
        <mc:Fallback xmlns="">
          <p:pic>
            <p:nvPicPr>
              <p:cNvPr id="68" name="Ink 67"/>
              <p:cNvPicPr/>
              <p:nvPr/>
            </p:nvPicPr>
            <p:blipFill>
              <a:blip r:embed="rId18"/>
              <a:stretch>
                <a:fillRect/>
              </a:stretch>
            </p:blipFill>
            <p:spPr>
              <a:xfrm>
                <a:off x="6843046" y="5190051"/>
                <a:ext cx="434880" cy="478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0" name="Ink 69"/>
              <p14:cNvContentPartPr/>
              <p14:nvPr/>
            </p14:nvContentPartPr>
            <p14:xfrm>
              <a:off x="6822886" y="5226051"/>
              <a:ext cx="387000" cy="383760"/>
            </p14:xfrm>
          </p:contentPart>
        </mc:Choice>
        <mc:Fallback xmlns="">
          <p:pic>
            <p:nvPicPr>
              <p:cNvPr id="70" name="Ink 69"/>
              <p:cNvPicPr/>
              <p:nvPr/>
            </p:nvPicPr>
            <p:blipFill>
              <a:blip r:embed="rId20"/>
              <a:stretch>
                <a:fillRect/>
              </a:stretch>
            </p:blipFill>
            <p:spPr>
              <a:xfrm>
                <a:off x="6807766" y="5210931"/>
                <a:ext cx="417240" cy="414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2" name="Ink 71"/>
              <p14:cNvContentPartPr/>
              <p14:nvPr/>
            </p14:nvContentPartPr>
            <p14:xfrm>
              <a:off x="6075526" y="5125971"/>
              <a:ext cx="378360" cy="379080"/>
            </p14:xfrm>
          </p:contentPart>
        </mc:Choice>
        <mc:Fallback xmlns="">
          <p:pic>
            <p:nvPicPr>
              <p:cNvPr id="72" name="Ink 71"/>
              <p:cNvPicPr/>
              <p:nvPr/>
            </p:nvPicPr>
            <p:blipFill>
              <a:blip r:embed="rId22"/>
              <a:stretch>
                <a:fillRect/>
              </a:stretch>
            </p:blipFill>
            <p:spPr>
              <a:xfrm>
                <a:off x="6060406" y="5110851"/>
                <a:ext cx="408600" cy="4093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4" name="Ink 73"/>
              <p14:cNvContentPartPr/>
              <p14:nvPr/>
            </p14:nvContentPartPr>
            <p14:xfrm>
              <a:off x="6101806" y="5213811"/>
              <a:ext cx="387360" cy="290520"/>
            </p14:xfrm>
          </p:contentPart>
        </mc:Choice>
        <mc:Fallback xmlns="">
          <p:pic>
            <p:nvPicPr>
              <p:cNvPr id="74" name="Ink 73"/>
              <p:cNvPicPr/>
              <p:nvPr/>
            </p:nvPicPr>
            <p:blipFill>
              <a:blip r:embed="rId24"/>
              <a:stretch>
                <a:fillRect/>
              </a:stretch>
            </p:blipFill>
            <p:spPr>
              <a:xfrm>
                <a:off x="6086686" y="5198691"/>
                <a:ext cx="417600" cy="3207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6" name="Ink 75"/>
              <p14:cNvContentPartPr/>
              <p14:nvPr/>
            </p14:nvContentPartPr>
            <p14:xfrm>
              <a:off x="5372086" y="5073051"/>
              <a:ext cx="475200" cy="439920"/>
            </p14:xfrm>
          </p:contentPart>
        </mc:Choice>
        <mc:Fallback xmlns="">
          <p:pic>
            <p:nvPicPr>
              <p:cNvPr id="76" name="Ink 75"/>
              <p:cNvPicPr/>
              <p:nvPr/>
            </p:nvPicPr>
            <p:blipFill>
              <a:blip r:embed="rId26"/>
              <a:stretch>
                <a:fillRect/>
              </a:stretch>
            </p:blipFill>
            <p:spPr>
              <a:xfrm>
                <a:off x="5356966" y="5057931"/>
                <a:ext cx="505440" cy="4701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9" name="Ink 78"/>
              <p14:cNvContentPartPr/>
              <p14:nvPr/>
            </p14:nvContentPartPr>
            <p14:xfrm>
              <a:off x="5425006" y="5038131"/>
              <a:ext cx="351720" cy="439920"/>
            </p14:xfrm>
          </p:contentPart>
        </mc:Choice>
        <mc:Fallback xmlns="">
          <p:pic>
            <p:nvPicPr>
              <p:cNvPr id="79" name="Ink 78"/>
              <p:cNvPicPr/>
              <p:nvPr/>
            </p:nvPicPr>
            <p:blipFill>
              <a:blip r:embed="rId28"/>
              <a:stretch>
                <a:fillRect/>
              </a:stretch>
            </p:blipFill>
            <p:spPr>
              <a:xfrm>
                <a:off x="5409886" y="5023011"/>
                <a:ext cx="381960" cy="4701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81" name="Ink 80"/>
              <p14:cNvContentPartPr/>
              <p14:nvPr/>
            </p14:nvContentPartPr>
            <p14:xfrm>
              <a:off x="4563166" y="5134611"/>
              <a:ext cx="334440" cy="387360"/>
            </p14:xfrm>
          </p:contentPart>
        </mc:Choice>
        <mc:Fallback xmlns="">
          <p:pic>
            <p:nvPicPr>
              <p:cNvPr id="81" name="Ink 80"/>
              <p:cNvPicPr/>
              <p:nvPr/>
            </p:nvPicPr>
            <p:blipFill>
              <a:blip r:embed="rId30"/>
              <a:stretch>
                <a:fillRect/>
              </a:stretch>
            </p:blipFill>
            <p:spPr>
              <a:xfrm>
                <a:off x="4548046" y="5119491"/>
                <a:ext cx="364680" cy="4176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2" name="Ink 81"/>
              <p14:cNvContentPartPr/>
              <p14:nvPr/>
            </p14:nvContentPartPr>
            <p14:xfrm>
              <a:off x="4422406" y="5090691"/>
              <a:ext cx="677520" cy="431280"/>
            </p14:xfrm>
          </p:contentPart>
        </mc:Choice>
        <mc:Fallback xmlns="">
          <p:pic>
            <p:nvPicPr>
              <p:cNvPr id="82" name="Ink 81"/>
              <p:cNvPicPr/>
              <p:nvPr/>
            </p:nvPicPr>
            <p:blipFill>
              <a:blip r:embed="rId32"/>
              <a:stretch>
                <a:fillRect/>
              </a:stretch>
            </p:blipFill>
            <p:spPr>
              <a:xfrm>
                <a:off x="4407286" y="5075571"/>
                <a:ext cx="707760" cy="461520"/>
              </a:xfrm>
              <a:prstGeom prst="rect">
                <a:avLst/>
              </a:prstGeom>
            </p:spPr>
          </p:pic>
        </mc:Fallback>
      </mc:AlternateContent>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3"/>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3982354"/>
      </p:ext>
    </p:extLst>
  </p:cSld>
  <p:clrMapOvr>
    <a:masterClrMapping/>
  </p:clrMapOvr>
  <mc:AlternateContent xmlns:mc="http://schemas.openxmlformats.org/markup-compatibility/2006" xmlns:p14="http://schemas.microsoft.com/office/powerpoint/2010/main">
    <mc:Choice Requires="p14">
      <p:transition spd="slow" p14:dur="2000" advTm="41553"/>
    </mc:Choice>
    <mc:Fallback xmlns="">
      <p:transition spd="slow" advTm="41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423333"/>
            <a:ext cx="8791575" cy="1049867"/>
          </a:xfrm>
        </p:spPr>
        <p:txBody>
          <a:bodyPr/>
          <a:lstStyle/>
          <a:p>
            <a:pPr algn="ctr"/>
            <a:r>
              <a:rPr lang="en-GB" sz="4400" cap="none" dirty="0">
                <a:solidFill>
                  <a:srgbClr val="EBEBEB"/>
                </a:solidFill>
                <a:effectLst/>
                <a:latin typeface="Comic Sans MS" panose="030F0702030302020204" pitchFamily="66" charset="0"/>
              </a:rPr>
              <a:t>Remote Learning Tracking</a:t>
            </a:r>
            <a:endParaRPr lang="en-GB" dirty="0"/>
          </a:p>
        </p:txBody>
      </p:sp>
      <p:sp>
        <p:nvSpPr>
          <p:cNvPr id="3" name="Subtitle 2"/>
          <p:cNvSpPr>
            <a:spLocks noGrp="1"/>
          </p:cNvSpPr>
          <p:nvPr>
            <p:ph type="subTitle" idx="1"/>
          </p:nvPr>
        </p:nvSpPr>
        <p:spPr>
          <a:xfrm>
            <a:off x="1876424" y="1549399"/>
            <a:ext cx="8791575" cy="4487333"/>
          </a:xfrm>
        </p:spPr>
        <p:txBody>
          <a:bodyPr>
            <a:normAutofit/>
          </a:bodyPr>
          <a:lstStyle/>
          <a:p>
            <a:pPr algn="ctr"/>
            <a:r>
              <a:rPr lang="en-GB" cap="none" dirty="0">
                <a:latin typeface="Comic Sans MS" panose="030F0702030302020204" pitchFamily="66" charset="0"/>
              </a:rPr>
              <a:t>O</a:t>
            </a:r>
            <a:r>
              <a:rPr lang="en-GB" cap="none" dirty="0" smtClean="0">
                <a:latin typeface="Comic Sans MS" panose="030F0702030302020204" pitchFamily="66" charset="0"/>
              </a:rPr>
              <a:t>nce you have completed the PowerPoint please fill in the simple questionnaire below to let us know.</a:t>
            </a:r>
          </a:p>
          <a:p>
            <a:pPr algn="ctr"/>
            <a:endParaRPr lang="en-GB" cap="none" dirty="0" smtClean="0">
              <a:latin typeface="Comic Sans MS" panose="030F0702030302020204" pitchFamily="66" charset="0"/>
            </a:endParaRPr>
          </a:p>
          <a:p>
            <a:pPr algn="ctr"/>
            <a:r>
              <a:rPr lang="en-GB">
                <a:hlinkClick r:id="rId2" action="ppaction://hlinkpres?slideindex=1&amp;slidetitle="/>
              </a:rPr>
              <a:t>https://forms.office.com/Pages/ResponsePage.aspx?id=eCY4lN73r0G0KV1rDWITzRhTQ2IZqpBOsW8cFVoooF9UNVlMS1dCVkdaM0k0WlhFTE9WVFBTWEg1Ti4u</a:t>
            </a:r>
            <a:endParaRPr lang="en-GB"/>
          </a:p>
          <a:p>
            <a:pPr algn="ctr"/>
            <a:r>
              <a:rPr lang="en-GB" cap="none" smtClean="0">
                <a:latin typeface="Comic Sans MS" panose="030F0702030302020204" pitchFamily="66" charset="0"/>
              </a:rPr>
              <a:t> </a:t>
            </a:r>
            <a:endParaRPr lang="en-GB" cap="none" dirty="0" smtClean="0">
              <a:latin typeface="Comic Sans MS" panose="030F0702030302020204" pitchFamily="66" charset="0"/>
            </a:endParaRPr>
          </a:p>
          <a:p>
            <a:pPr algn="ctr"/>
            <a:r>
              <a:rPr lang="en-GB" cap="none" dirty="0">
                <a:latin typeface="Comic Sans MS" panose="030F0702030302020204" pitchFamily="66" charset="0"/>
              </a:rPr>
              <a:t>T</a:t>
            </a:r>
            <a:r>
              <a:rPr lang="en-GB" cap="none" dirty="0" smtClean="0">
                <a:latin typeface="Comic Sans MS" panose="030F0702030302020204" pitchFamily="66" charset="0"/>
              </a:rPr>
              <a:t>hank you</a:t>
            </a:r>
            <a:r>
              <a:rPr lang="en-GB" dirty="0" smtClean="0"/>
              <a:t>.</a:t>
            </a:r>
            <a:endParaRPr lang="en-GB" dirty="0"/>
          </a:p>
          <a:p>
            <a:endParaRPr lang="en-GB" dirty="0"/>
          </a:p>
        </p:txBody>
      </p:sp>
    </p:spTree>
    <p:extLst>
      <p:ext uri="{BB962C8B-B14F-4D97-AF65-F5344CB8AC3E}">
        <p14:creationId xmlns:p14="http://schemas.microsoft.com/office/powerpoint/2010/main" val="916600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4201" y="149470"/>
            <a:ext cx="8791575" cy="1573822"/>
          </a:xfrm>
        </p:spPr>
        <p:txBody>
          <a:bodyPr>
            <a:normAutofit/>
          </a:bodyPr>
          <a:lstStyle/>
          <a:p>
            <a:pPr algn="ctr"/>
            <a:r>
              <a:rPr lang="en-GB" cap="none" dirty="0" smtClean="0">
                <a:solidFill>
                  <a:prstClr val="white"/>
                </a:solidFill>
                <a:latin typeface="Comic Sans MS" panose="030F0702030302020204" pitchFamily="66" charset="0"/>
              </a:rPr>
              <a:t> Maths Counting Warm-up</a:t>
            </a:r>
            <a:br>
              <a:rPr lang="en-GB" cap="none" dirty="0" smtClean="0">
                <a:solidFill>
                  <a:prstClr val="white"/>
                </a:solidFill>
                <a:latin typeface="Comic Sans MS" panose="030F0702030302020204" pitchFamily="66" charset="0"/>
              </a:rPr>
            </a:br>
            <a:endParaRPr lang="en-GB" dirty="0">
              <a:latin typeface="Comic Sans MS" panose="030F0702030302020204" pitchFamily="66" charset="0"/>
            </a:endParaRPr>
          </a:p>
        </p:txBody>
      </p:sp>
      <p:sp>
        <p:nvSpPr>
          <p:cNvPr id="3" name="Subtitle 2"/>
          <p:cNvSpPr>
            <a:spLocks noGrp="1"/>
          </p:cNvSpPr>
          <p:nvPr>
            <p:ph type="subTitle" idx="1"/>
          </p:nvPr>
        </p:nvSpPr>
        <p:spPr>
          <a:xfrm>
            <a:off x="1318846" y="1116623"/>
            <a:ext cx="10169892" cy="5451231"/>
          </a:xfrm>
        </p:spPr>
        <p:txBody>
          <a:bodyPr/>
          <a:lstStyle/>
          <a:p>
            <a:pPr lvl="0" algn="ctr"/>
            <a:r>
              <a:rPr lang="en-GB" cap="none" dirty="0" smtClean="0">
                <a:latin typeface="Comic Sans MS" panose="030F0702030302020204" pitchFamily="66" charset="0"/>
              </a:rPr>
              <a:t>Today pretend to be a witch or wizard and cast a ‘one </a:t>
            </a:r>
            <a:r>
              <a:rPr lang="en-GB" b="1" u="sng" cap="none" dirty="0" smtClean="0">
                <a:latin typeface="Comic Sans MS" panose="030F0702030302020204" pitchFamily="66" charset="0"/>
              </a:rPr>
              <a:t>less</a:t>
            </a:r>
            <a:r>
              <a:rPr lang="en-GB" cap="none" dirty="0" smtClean="0">
                <a:latin typeface="Comic Sans MS" panose="030F0702030302020204" pitchFamily="66" charset="0"/>
              </a:rPr>
              <a:t> than</a:t>
            </a:r>
            <a:r>
              <a:rPr lang="en-GB" cap="none" dirty="0">
                <a:latin typeface="Comic Sans MS" panose="030F0702030302020204" pitchFamily="66" charset="0"/>
              </a:rPr>
              <a:t>’ spell.  </a:t>
            </a:r>
            <a:r>
              <a:rPr lang="en-GB" cap="none" dirty="0" smtClean="0">
                <a:latin typeface="Comic Sans MS" panose="030F0702030302020204" pitchFamily="66" charset="0"/>
              </a:rPr>
              <a:t>How </a:t>
            </a:r>
            <a:r>
              <a:rPr lang="en-GB" cap="none" dirty="0">
                <a:latin typeface="Comic Sans MS" panose="030F0702030302020204" pitchFamily="66" charset="0"/>
              </a:rPr>
              <a:t>many things will there </a:t>
            </a:r>
            <a:r>
              <a:rPr lang="en-GB" cap="none" dirty="0" smtClean="0">
                <a:latin typeface="Comic Sans MS" panose="030F0702030302020204" pitchFamily="66" charset="0"/>
              </a:rPr>
              <a:t>now be </a:t>
            </a:r>
            <a:r>
              <a:rPr lang="en-GB" cap="none" dirty="0">
                <a:latin typeface="Comic Sans MS" panose="030F0702030302020204" pitchFamily="66" charset="0"/>
              </a:rPr>
              <a:t>in each group</a:t>
            </a:r>
            <a:r>
              <a:rPr lang="en-GB" cap="none" dirty="0" smtClean="0">
                <a:latin typeface="Comic Sans MS" panose="030F0702030302020204" pitchFamily="66" charset="0"/>
              </a:rPr>
              <a:t>?</a:t>
            </a:r>
          </a:p>
          <a:p>
            <a:pPr lvl="0" algn="ctr"/>
            <a:endParaRPr lang="en-GB" cap="none" dirty="0">
              <a:latin typeface="Comic Sans MS" panose="030F0702030302020204" pitchFamily="66" charset="0"/>
            </a:endParaRPr>
          </a:p>
          <a:p>
            <a:pPr lvl="0" algn="ctr"/>
            <a:endParaRPr lang="en-GB" cap="none" dirty="0" smtClean="0">
              <a:latin typeface="Comic Sans MS" panose="030F0702030302020204" pitchFamily="66" charset="0"/>
            </a:endParaRPr>
          </a:p>
          <a:p>
            <a:pPr lvl="0" algn="ctr"/>
            <a:endParaRPr lang="en-GB" cap="none" dirty="0">
              <a:latin typeface="Comic Sans MS" panose="030F0702030302020204" pitchFamily="66" charset="0"/>
            </a:endParaRPr>
          </a:p>
          <a:p>
            <a:pPr lvl="0" algn="ctr"/>
            <a:endParaRPr lang="en-GB" cap="none" dirty="0" smtClean="0">
              <a:latin typeface="Comic Sans MS" panose="030F0702030302020204" pitchFamily="66" charset="0"/>
            </a:endParaRPr>
          </a:p>
          <a:p>
            <a:pPr lvl="0" algn="ctr"/>
            <a:endParaRPr lang="en-GB" cap="none" dirty="0">
              <a:latin typeface="Comic Sans MS" panose="030F0702030302020204" pitchFamily="66" charset="0"/>
            </a:endParaRPr>
          </a:p>
          <a:p>
            <a:pPr lvl="0" algn="ctr"/>
            <a:endParaRPr lang="en-GB" cap="none" dirty="0" smtClean="0">
              <a:latin typeface="Comic Sans MS" panose="030F0702030302020204" pitchFamily="66" charset="0"/>
            </a:endParaRPr>
          </a:p>
          <a:p>
            <a:pPr lvl="0" algn="ctr"/>
            <a:r>
              <a:rPr lang="en-GB" cap="none" dirty="0" smtClean="0">
                <a:latin typeface="Comic Sans MS" panose="030F0702030302020204" pitchFamily="66" charset="0"/>
              </a:rPr>
              <a:t>You can use a number line to help you.</a:t>
            </a:r>
          </a:p>
          <a:p>
            <a:pPr lvl="0" algn="ctr"/>
            <a:endParaRPr lang="en-GB" dirty="0"/>
          </a:p>
        </p:txBody>
      </p:sp>
      <p:pic>
        <p:nvPicPr>
          <p:cNvPr id="4" name="Picture 3"/>
          <p:cNvPicPr>
            <a:picLocks noChangeAspect="1"/>
          </p:cNvPicPr>
          <p:nvPr/>
        </p:nvPicPr>
        <p:blipFill>
          <a:blip r:embed="rId4"/>
          <a:stretch>
            <a:fillRect/>
          </a:stretch>
        </p:blipFill>
        <p:spPr>
          <a:xfrm>
            <a:off x="2550786" y="5386395"/>
            <a:ext cx="7706012" cy="1012024"/>
          </a:xfrm>
          <a:prstGeom prst="rect">
            <a:avLst/>
          </a:prstGeom>
        </p:spPr>
      </p:pic>
      <p:pic>
        <p:nvPicPr>
          <p:cNvPr id="8" name="Picture 7"/>
          <p:cNvPicPr>
            <a:picLocks noChangeAspect="1"/>
          </p:cNvPicPr>
          <p:nvPr/>
        </p:nvPicPr>
        <p:blipFill>
          <a:blip r:embed="rId5"/>
          <a:stretch>
            <a:fillRect/>
          </a:stretch>
        </p:blipFill>
        <p:spPr>
          <a:xfrm>
            <a:off x="1920984" y="2088632"/>
            <a:ext cx="1755800" cy="1572904"/>
          </a:xfrm>
          <a:prstGeom prst="rect">
            <a:avLst/>
          </a:prstGeom>
        </p:spPr>
      </p:pic>
      <p:pic>
        <p:nvPicPr>
          <p:cNvPr id="9" name="Picture 8"/>
          <p:cNvPicPr>
            <a:picLocks noChangeAspect="1"/>
          </p:cNvPicPr>
          <p:nvPr/>
        </p:nvPicPr>
        <p:blipFill>
          <a:blip r:embed="rId6"/>
          <a:stretch>
            <a:fillRect/>
          </a:stretch>
        </p:blipFill>
        <p:spPr>
          <a:xfrm>
            <a:off x="4246745" y="2225800"/>
            <a:ext cx="1511939" cy="1329043"/>
          </a:xfrm>
          <a:prstGeom prst="rect">
            <a:avLst/>
          </a:prstGeom>
        </p:spPr>
      </p:pic>
      <p:pic>
        <p:nvPicPr>
          <p:cNvPr id="10" name="Picture 9"/>
          <p:cNvPicPr>
            <a:picLocks noChangeAspect="1"/>
          </p:cNvPicPr>
          <p:nvPr/>
        </p:nvPicPr>
        <p:blipFill>
          <a:blip r:embed="rId7"/>
          <a:stretch>
            <a:fillRect/>
          </a:stretch>
        </p:blipFill>
        <p:spPr>
          <a:xfrm>
            <a:off x="4627777" y="3582053"/>
            <a:ext cx="749873" cy="627942"/>
          </a:xfrm>
          <a:prstGeom prst="rect">
            <a:avLst/>
          </a:prstGeom>
        </p:spPr>
      </p:pic>
      <p:pic>
        <p:nvPicPr>
          <p:cNvPr id="11" name="Picture 10"/>
          <p:cNvPicPr>
            <a:picLocks noChangeAspect="1"/>
          </p:cNvPicPr>
          <p:nvPr/>
        </p:nvPicPr>
        <p:blipFill>
          <a:blip r:embed="rId8"/>
          <a:stretch>
            <a:fillRect/>
          </a:stretch>
        </p:blipFill>
        <p:spPr>
          <a:xfrm>
            <a:off x="6328643" y="2147403"/>
            <a:ext cx="2024047" cy="1694835"/>
          </a:xfrm>
          <a:prstGeom prst="rect">
            <a:avLst/>
          </a:prstGeom>
        </p:spPr>
      </p:pic>
      <p:pic>
        <p:nvPicPr>
          <p:cNvPr id="12" name="Picture 11"/>
          <p:cNvPicPr>
            <a:picLocks noChangeAspect="1"/>
          </p:cNvPicPr>
          <p:nvPr/>
        </p:nvPicPr>
        <p:blipFill>
          <a:blip r:embed="rId9"/>
          <a:stretch>
            <a:fillRect/>
          </a:stretch>
        </p:blipFill>
        <p:spPr>
          <a:xfrm>
            <a:off x="9303683" y="1873059"/>
            <a:ext cx="1383912" cy="548688"/>
          </a:xfrm>
          <a:prstGeom prst="rect">
            <a:avLst/>
          </a:prstGeom>
        </p:spPr>
      </p:pic>
      <p:pic>
        <p:nvPicPr>
          <p:cNvPr id="13" name="Picture 12"/>
          <p:cNvPicPr>
            <a:picLocks noChangeAspect="1"/>
          </p:cNvPicPr>
          <p:nvPr/>
        </p:nvPicPr>
        <p:blipFill>
          <a:blip r:embed="rId9"/>
          <a:stretch>
            <a:fillRect/>
          </a:stretch>
        </p:blipFill>
        <p:spPr>
          <a:xfrm>
            <a:off x="9378167" y="2446132"/>
            <a:ext cx="1383912" cy="548688"/>
          </a:xfrm>
          <a:prstGeom prst="rect">
            <a:avLst/>
          </a:prstGeom>
        </p:spPr>
      </p:pic>
      <p:pic>
        <p:nvPicPr>
          <p:cNvPr id="14" name="Picture 13"/>
          <p:cNvPicPr>
            <a:picLocks noChangeAspect="1"/>
          </p:cNvPicPr>
          <p:nvPr/>
        </p:nvPicPr>
        <p:blipFill>
          <a:blip r:embed="rId9"/>
          <a:stretch>
            <a:fillRect/>
          </a:stretch>
        </p:blipFill>
        <p:spPr>
          <a:xfrm>
            <a:off x="9378167" y="3052801"/>
            <a:ext cx="1383912" cy="548688"/>
          </a:xfrm>
          <a:prstGeom prst="rect">
            <a:avLst/>
          </a:prstGeom>
        </p:spPr>
      </p:pic>
      <p:pic>
        <p:nvPicPr>
          <p:cNvPr id="15" name="Picture 14"/>
          <p:cNvPicPr>
            <a:picLocks noChangeAspect="1"/>
          </p:cNvPicPr>
          <p:nvPr/>
        </p:nvPicPr>
        <p:blipFill>
          <a:blip r:embed="rId9"/>
          <a:stretch>
            <a:fillRect/>
          </a:stretch>
        </p:blipFill>
        <p:spPr>
          <a:xfrm>
            <a:off x="9378167" y="3629727"/>
            <a:ext cx="1383912" cy="54868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40123169"/>
      </p:ext>
    </p:extLst>
  </p:cSld>
  <p:clrMapOvr>
    <a:masterClrMapping/>
  </p:clrMapOvr>
  <mc:AlternateContent xmlns:mc="http://schemas.openxmlformats.org/markup-compatibility/2006" xmlns:p14="http://schemas.microsoft.com/office/powerpoint/2010/main">
    <mc:Choice Requires="p14">
      <p:transition spd="slow" p14:dur="2000" advTm="27488"/>
    </mc:Choice>
    <mc:Fallback xmlns="">
      <p:transition spd="slow" advTm="27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422031"/>
            <a:ext cx="8791575" cy="993531"/>
          </a:xfrm>
        </p:spPr>
        <p:txBody>
          <a:bodyPr/>
          <a:lstStyle/>
          <a:p>
            <a:pPr algn="ctr"/>
            <a:r>
              <a:rPr lang="en-GB" cap="none" dirty="0">
                <a:solidFill>
                  <a:prstClr val="white"/>
                </a:solidFill>
                <a:latin typeface="Comic Sans MS" panose="030F0702030302020204" pitchFamily="66" charset="0"/>
              </a:rPr>
              <a:t>Today’s </a:t>
            </a:r>
            <a:r>
              <a:rPr lang="en-GB" cap="none" dirty="0" smtClean="0">
                <a:solidFill>
                  <a:prstClr val="white"/>
                </a:solidFill>
                <a:latin typeface="Comic Sans MS" panose="030F0702030302020204" pitchFamily="66" charset="0"/>
              </a:rPr>
              <a:t>Maths Starter</a:t>
            </a:r>
            <a:endParaRPr lang="en-GB" dirty="0">
              <a:latin typeface="Comic Sans MS" panose="030F0702030302020204" pitchFamily="66" charset="0"/>
            </a:endParaRPr>
          </a:p>
        </p:txBody>
      </p:sp>
      <p:sp>
        <p:nvSpPr>
          <p:cNvPr id="3" name="Subtitle 2"/>
          <p:cNvSpPr>
            <a:spLocks noGrp="1"/>
          </p:cNvSpPr>
          <p:nvPr>
            <p:ph type="subTitle" idx="1"/>
          </p:nvPr>
        </p:nvSpPr>
        <p:spPr>
          <a:xfrm>
            <a:off x="1876424" y="1521068"/>
            <a:ext cx="8791575" cy="5046786"/>
          </a:xfrm>
        </p:spPr>
        <p:txBody>
          <a:bodyPr/>
          <a:lstStyle/>
          <a:p>
            <a:pPr algn="ctr"/>
            <a:r>
              <a:rPr lang="en-GB" cap="none" dirty="0" smtClean="0">
                <a:solidFill>
                  <a:srgbClr val="D8FC68"/>
                </a:solidFill>
                <a:latin typeface="Comic Sans MS" panose="030F0702030302020204" pitchFamily="66" charset="0"/>
              </a:rPr>
              <a:t>Today’s focus skill is continuing to look at  ‘understanding the concept of subtraction as take away’, so this clip gives a visual introduction on how to do this. </a:t>
            </a:r>
            <a:endParaRPr lang="en-GB" dirty="0"/>
          </a:p>
          <a:p>
            <a:pPr algn="ctr"/>
            <a:r>
              <a:rPr lang="en-GB" dirty="0">
                <a:hlinkClick r:id="rId4"/>
              </a:rPr>
              <a:t>https://</a:t>
            </a:r>
            <a:r>
              <a:rPr lang="en-GB" dirty="0" smtClean="0">
                <a:hlinkClick r:id="rId4"/>
              </a:rPr>
              <a:t>www.youtube.com/watch?v=pwQKugrFmJQ</a:t>
            </a:r>
            <a:endParaRPr lang="en-GB" dirty="0" smtClean="0"/>
          </a:p>
          <a:p>
            <a:pPr algn="ctr"/>
            <a:endParaRPr lang="en-GB" dirty="0" smtClean="0"/>
          </a:p>
          <a:p>
            <a:pPr algn="ctr"/>
            <a:endParaRPr lang="en-GB" dirty="0"/>
          </a:p>
          <a:p>
            <a:pPr algn="ctr"/>
            <a:endParaRPr lang="en-GB" dirty="0" smtClean="0"/>
          </a:p>
          <a:p>
            <a:pPr algn="ctr"/>
            <a:endParaRPr lang="en-GB" dirty="0"/>
          </a:p>
          <a:p>
            <a:pPr lvl="0" algn="ctr"/>
            <a:endParaRPr lang="en-GB" dirty="0" smtClean="0"/>
          </a:p>
          <a:p>
            <a:pPr lvl="0" algn="ctr"/>
            <a:endParaRPr lang="en-GB" dirty="0"/>
          </a:p>
        </p:txBody>
      </p:sp>
      <p:pic>
        <p:nvPicPr>
          <p:cNvPr id="4" name="Picture 3"/>
          <p:cNvPicPr>
            <a:picLocks noChangeAspect="1"/>
          </p:cNvPicPr>
          <p:nvPr/>
        </p:nvPicPr>
        <p:blipFill>
          <a:blip r:embed="rId5"/>
          <a:stretch>
            <a:fillRect/>
          </a:stretch>
        </p:blipFill>
        <p:spPr>
          <a:xfrm>
            <a:off x="3657600" y="3455377"/>
            <a:ext cx="5055577" cy="239150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10181878"/>
      </p:ext>
    </p:extLst>
  </p:cSld>
  <p:clrMapOvr>
    <a:masterClrMapping/>
  </p:clrMapOvr>
  <mc:AlternateContent xmlns:mc="http://schemas.openxmlformats.org/markup-compatibility/2006" xmlns:p14="http://schemas.microsoft.com/office/powerpoint/2010/main">
    <mc:Choice Requires="p14">
      <p:transition spd="slow" p14:dur="2000" advTm="16177"/>
    </mc:Choice>
    <mc:Fallback xmlns="">
      <p:transition spd="slow" advTm="16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9716" y="360485"/>
            <a:ext cx="9428284" cy="914400"/>
          </a:xfrm>
        </p:spPr>
        <p:txBody>
          <a:bodyPr/>
          <a:lstStyle/>
          <a:p>
            <a:pPr algn="ctr"/>
            <a:r>
              <a:rPr lang="en-GB" sz="4300" cap="none" dirty="0" smtClean="0">
                <a:solidFill>
                  <a:prstClr val="white"/>
                </a:solidFill>
                <a:latin typeface="Comic Sans MS" panose="030F0702030302020204" pitchFamily="66" charset="0"/>
              </a:rPr>
              <a:t>Today’s skill…..</a:t>
            </a:r>
            <a:endParaRPr lang="en-GB" dirty="0"/>
          </a:p>
        </p:txBody>
      </p:sp>
      <p:sp>
        <p:nvSpPr>
          <p:cNvPr id="3" name="Subtitle 2"/>
          <p:cNvSpPr>
            <a:spLocks noGrp="1"/>
          </p:cNvSpPr>
          <p:nvPr>
            <p:ph type="subTitle" idx="1"/>
          </p:nvPr>
        </p:nvSpPr>
        <p:spPr>
          <a:xfrm>
            <a:off x="430823" y="1269388"/>
            <a:ext cx="10823333" cy="5307257"/>
          </a:xfrm>
        </p:spPr>
        <p:txBody>
          <a:bodyPr>
            <a:normAutofit fontScale="25000" lnSpcReduction="20000"/>
          </a:bodyPr>
          <a:lstStyle/>
          <a:p>
            <a:pPr algn="ctr"/>
            <a:r>
              <a:rPr lang="en-GB" sz="8000" cap="none" dirty="0" smtClean="0">
                <a:latin typeface="Comic Sans MS" panose="030F0702030302020204" pitchFamily="66" charset="0"/>
              </a:rPr>
              <a:t>Today you are going to be learning to</a:t>
            </a:r>
            <a:r>
              <a:rPr lang="en-GB" sz="8000" b="1" u="sng" cap="none" dirty="0" smtClean="0">
                <a:latin typeface="Comic Sans MS" panose="030F0702030302020204" pitchFamily="66" charset="0"/>
              </a:rPr>
              <a:t> understand </a:t>
            </a:r>
            <a:r>
              <a:rPr lang="en-GB" sz="8000" b="1" u="sng" cap="none" dirty="0">
                <a:latin typeface="Comic Sans MS" panose="030F0702030302020204" pitchFamily="66" charset="0"/>
              </a:rPr>
              <a:t>the concept of subtraction as take </a:t>
            </a:r>
            <a:r>
              <a:rPr lang="en-GB" sz="8000" b="1" u="sng" cap="none" dirty="0" smtClean="0">
                <a:latin typeface="Comic Sans MS" panose="030F0702030302020204" pitchFamily="66" charset="0"/>
              </a:rPr>
              <a:t>away. </a:t>
            </a:r>
            <a:r>
              <a:rPr lang="en-GB" sz="8000" cap="none" dirty="0" smtClean="0">
                <a:latin typeface="Comic Sans MS" panose="030F0702030302020204" pitchFamily="66" charset="0"/>
              </a:rPr>
              <a:t>To help with today’s learning the following resources will be helpful:</a:t>
            </a:r>
          </a:p>
          <a:p>
            <a:pPr algn="ctr"/>
            <a:endParaRPr lang="en-GB" sz="8000" cap="none" dirty="0" smtClean="0">
              <a:latin typeface="Comic Sans MS" panose="030F0702030302020204" pitchFamily="66" charset="0"/>
            </a:endParaRPr>
          </a:p>
          <a:p>
            <a:pPr marL="342900" indent="-342900" algn="ctr">
              <a:buFont typeface="Wingdings" panose="05000000000000000000" pitchFamily="2" charset="2"/>
              <a:buChar char="Ø"/>
            </a:pPr>
            <a:r>
              <a:rPr lang="en-GB" sz="8000" cap="none" dirty="0" smtClean="0">
                <a:latin typeface="Comic Sans MS" panose="030F0702030302020204" pitchFamily="66" charset="0"/>
              </a:rPr>
              <a:t>Counting objects.  (use anything like </a:t>
            </a:r>
            <a:r>
              <a:rPr lang="en-GB" sz="8000" cap="none" dirty="0" err="1" smtClean="0">
                <a:latin typeface="Comic Sans MS" panose="030F0702030302020204" pitchFamily="66" charset="0"/>
              </a:rPr>
              <a:t>lego</a:t>
            </a:r>
            <a:r>
              <a:rPr lang="en-GB" sz="8000" cap="none" dirty="0" smtClean="0">
                <a:latin typeface="Comic Sans MS" panose="030F0702030302020204" pitchFamily="66" charset="0"/>
              </a:rPr>
              <a:t> or beads)</a:t>
            </a:r>
          </a:p>
          <a:p>
            <a:pPr marL="342900" indent="-342900" algn="ctr">
              <a:buFont typeface="Wingdings" panose="05000000000000000000" pitchFamily="2" charset="2"/>
              <a:buChar char="Ø"/>
            </a:pPr>
            <a:endParaRPr lang="en-GB" sz="80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8000" cap="none" dirty="0">
              <a:latin typeface="Comic Sans MS" panose="030F0702030302020204" pitchFamily="66" charset="0"/>
            </a:endParaRPr>
          </a:p>
          <a:p>
            <a:pPr marL="342900" indent="-342900" algn="ctr">
              <a:buFont typeface="Wingdings" panose="05000000000000000000" pitchFamily="2" charset="2"/>
              <a:buChar char="Ø"/>
            </a:pPr>
            <a:r>
              <a:rPr lang="en-GB" sz="8000" cap="none" dirty="0" smtClean="0">
                <a:latin typeface="Comic Sans MS" panose="030F0702030302020204" pitchFamily="66" charset="0"/>
              </a:rPr>
              <a:t>Number track </a:t>
            </a:r>
            <a:r>
              <a:rPr lang="en-GB" sz="8000" cap="none" dirty="0">
                <a:latin typeface="Comic Sans MS" panose="030F0702030302020204" pitchFamily="66" charset="0"/>
              </a:rPr>
              <a:t>(either draw </a:t>
            </a:r>
            <a:r>
              <a:rPr lang="en-GB" sz="8000" cap="none" dirty="0" smtClean="0">
                <a:latin typeface="Comic Sans MS" panose="030F0702030302020204" pitchFamily="66" charset="0"/>
              </a:rPr>
              <a:t>one </a:t>
            </a:r>
            <a:r>
              <a:rPr lang="en-GB" sz="8000" cap="none" dirty="0">
                <a:latin typeface="Comic Sans MS" panose="030F0702030302020204" pitchFamily="66" charset="0"/>
              </a:rPr>
              <a:t>or print the one on the following slide</a:t>
            </a:r>
            <a:r>
              <a:rPr lang="en-GB" sz="8000" cap="none" dirty="0" smtClean="0">
                <a:latin typeface="Comic Sans MS" panose="030F0702030302020204" pitchFamily="66" charset="0"/>
              </a:rPr>
              <a:t>.)</a:t>
            </a:r>
          </a:p>
          <a:p>
            <a:pPr marL="342900" indent="-342900" algn="ctr">
              <a:buFont typeface="Wingdings" panose="05000000000000000000" pitchFamily="2" charset="2"/>
              <a:buChar char="Ø"/>
            </a:pPr>
            <a:endParaRPr lang="en-GB" sz="8000" cap="none" dirty="0">
              <a:latin typeface="Comic Sans MS" panose="030F0702030302020204" pitchFamily="66" charset="0"/>
            </a:endParaRPr>
          </a:p>
          <a:p>
            <a:pPr marL="342900" indent="-342900" algn="ctr">
              <a:buFont typeface="Wingdings" panose="05000000000000000000" pitchFamily="2" charset="2"/>
              <a:buChar char="Ø"/>
            </a:pPr>
            <a:endParaRPr lang="en-GB" sz="8000" cap="none" dirty="0" smtClean="0">
              <a:latin typeface="Comic Sans MS" panose="030F0702030302020204" pitchFamily="66" charset="0"/>
            </a:endParaRPr>
          </a:p>
          <a:p>
            <a:pPr marL="342900" indent="-342900" algn="ctr">
              <a:buFont typeface="Wingdings" panose="05000000000000000000" pitchFamily="2" charset="2"/>
              <a:buChar char="Ø"/>
            </a:pPr>
            <a:r>
              <a:rPr lang="en-GB" sz="8000" cap="none" dirty="0" smtClean="0">
                <a:latin typeface="Comic Sans MS" panose="030F0702030302020204" pitchFamily="66" charset="0"/>
              </a:rPr>
              <a:t>Everyday counting objects.  </a:t>
            </a:r>
          </a:p>
          <a:p>
            <a:pPr marL="342900" indent="-342900" algn="ctr">
              <a:buFont typeface="Wingdings" panose="05000000000000000000" pitchFamily="2" charset="2"/>
              <a:buChar char="Ø"/>
            </a:pPr>
            <a:endParaRPr lang="en-GB" sz="8000" cap="none" dirty="0">
              <a:latin typeface="Comic Sans MS" panose="030F0702030302020204" pitchFamily="66" charset="0"/>
            </a:endParaRPr>
          </a:p>
          <a:p>
            <a:pPr marL="342900" indent="-342900" algn="ctr">
              <a:buFont typeface="Wingdings" panose="05000000000000000000" pitchFamily="2" charset="2"/>
              <a:buChar char="Ø"/>
            </a:pPr>
            <a:endParaRPr lang="en-GB" sz="8000" cap="none" dirty="0" smtClean="0">
              <a:latin typeface="Comic Sans MS" panose="030F0702030302020204" pitchFamily="66" charset="0"/>
            </a:endParaRPr>
          </a:p>
          <a:p>
            <a:pPr algn="ctr"/>
            <a:endParaRPr lang="en-GB" sz="80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26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26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26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cap="none" dirty="0">
              <a:latin typeface="Comic Sans MS" panose="030F0702030302020204" pitchFamily="66" charset="0"/>
            </a:endParaRPr>
          </a:p>
          <a:p>
            <a:pPr marL="342900" indent="-342900" algn="ctr">
              <a:buFont typeface="Wingdings" panose="05000000000000000000" pitchFamily="2" charset="2"/>
              <a:buChar char="Ø"/>
            </a:pPr>
            <a:endParaRPr lang="en-GB" cap="none" dirty="0" smtClean="0">
              <a:latin typeface="Comic Sans MS" panose="030F0702030302020204" pitchFamily="66" charset="0"/>
            </a:endParaRPr>
          </a:p>
          <a:p>
            <a:pPr marL="342900" indent="-342900" algn="ctr">
              <a:buFont typeface="Wingdings" panose="05000000000000000000" pitchFamily="2" charset="2"/>
              <a:buChar char="Ø"/>
            </a:pPr>
            <a:endParaRPr lang="en-GB" cap="none" dirty="0">
              <a:latin typeface="Comic Sans MS" panose="030F0702030302020204" pitchFamily="66" charset="0"/>
            </a:endParaRPr>
          </a:p>
          <a:p>
            <a:pPr marL="342900" indent="-342900" algn="ctr">
              <a:buFont typeface="Wingdings" panose="05000000000000000000" pitchFamily="2" charset="2"/>
              <a:buChar char="Ø"/>
            </a:pP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r>
              <a:rPr lang="en-GB" cap="none" dirty="0" smtClean="0">
                <a:latin typeface="Comic Sans MS" panose="030F0702030302020204" pitchFamily="66" charset="0"/>
              </a:rPr>
              <a:t>.</a:t>
            </a:r>
            <a:endParaRPr lang="en-GB" cap="none" dirty="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p:txBody>
      </p:sp>
      <p:pic>
        <p:nvPicPr>
          <p:cNvPr id="6" name="Picture 5"/>
          <p:cNvPicPr>
            <a:picLocks noChangeAspect="1"/>
          </p:cNvPicPr>
          <p:nvPr/>
        </p:nvPicPr>
        <p:blipFill>
          <a:blip r:embed="rId4"/>
          <a:stretch>
            <a:fillRect/>
          </a:stretch>
        </p:blipFill>
        <p:spPr>
          <a:xfrm rot="16200000">
            <a:off x="8121084" y="3036841"/>
            <a:ext cx="635794" cy="479883"/>
          </a:xfrm>
          <a:prstGeom prst="rect">
            <a:avLst/>
          </a:prstGeom>
        </p:spPr>
      </p:pic>
      <p:pic>
        <p:nvPicPr>
          <p:cNvPr id="5" name="Picture 4"/>
          <p:cNvPicPr>
            <a:picLocks noChangeAspect="1"/>
          </p:cNvPicPr>
          <p:nvPr/>
        </p:nvPicPr>
        <p:blipFill>
          <a:blip r:embed="rId5"/>
          <a:stretch>
            <a:fillRect/>
          </a:stretch>
        </p:blipFill>
        <p:spPr>
          <a:xfrm>
            <a:off x="8879741" y="2944084"/>
            <a:ext cx="481626" cy="640135"/>
          </a:xfrm>
          <a:prstGeom prst="rect">
            <a:avLst/>
          </a:prstGeom>
        </p:spPr>
      </p:pic>
      <p:pic>
        <p:nvPicPr>
          <p:cNvPr id="8" name="Picture 7"/>
          <p:cNvPicPr>
            <a:picLocks noChangeAspect="1"/>
          </p:cNvPicPr>
          <p:nvPr/>
        </p:nvPicPr>
        <p:blipFill>
          <a:blip r:embed="rId6"/>
          <a:stretch>
            <a:fillRect/>
          </a:stretch>
        </p:blipFill>
        <p:spPr>
          <a:xfrm rot="16200000">
            <a:off x="8380400" y="5045209"/>
            <a:ext cx="1046528" cy="1840499"/>
          </a:xfrm>
          <a:prstGeom prst="rect">
            <a:avLst/>
          </a:prstGeom>
        </p:spPr>
      </p:pic>
      <p:pic>
        <p:nvPicPr>
          <p:cNvPr id="9" name="Picture 8"/>
          <p:cNvPicPr>
            <a:picLocks noChangeAspect="1"/>
          </p:cNvPicPr>
          <p:nvPr/>
        </p:nvPicPr>
        <p:blipFill>
          <a:blip r:embed="rId7"/>
          <a:stretch>
            <a:fillRect/>
          </a:stretch>
        </p:blipFill>
        <p:spPr>
          <a:xfrm>
            <a:off x="7096043" y="3860623"/>
            <a:ext cx="3615241" cy="1493649"/>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14809463"/>
      </p:ext>
    </p:extLst>
  </p:cSld>
  <p:clrMapOvr>
    <a:masterClrMapping/>
  </p:clrMapOvr>
  <mc:AlternateContent xmlns:mc="http://schemas.openxmlformats.org/markup-compatibility/2006" xmlns:p14="http://schemas.microsoft.com/office/powerpoint/2010/main">
    <mc:Choice Requires="p14">
      <p:transition spd="slow" p14:dur="2000" advTm="31566"/>
    </mc:Choice>
    <mc:Fallback xmlns="">
      <p:transition spd="slow" advTm="31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9716" y="360485"/>
            <a:ext cx="9428284" cy="914400"/>
          </a:xfrm>
        </p:spPr>
        <p:txBody>
          <a:bodyPr/>
          <a:lstStyle/>
          <a:p>
            <a:pPr algn="ctr"/>
            <a:r>
              <a:rPr lang="en-GB" sz="4300" cap="none" dirty="0" smtClean="0">
                <a:solidFill>
                  <a:prstClr val="white"/>
                </a:solidFill>
                <a:latin typeface="Comic Sans MS" panose="030F0702030302020204" pitchFamily="66" charset="0"/>
              </a:rPr>
              <a:t>Number Track </a:t>
            </a:r>
            <a:r>
              <a:rPr lang="en-GB" sz="4300" cap="none" dirty="0">
                <a:solidFill>
                  <a:prstClr val="white"/>
                </a:solidFill>
                <a:latin typeface="Comic Sans MS" panose="030F0702030302020204" pitchFamily="66" charset="0"/>
              </a:rPr>
              <a:t>R</a:t>
            </a:r>
            <a:r>
              <a:rPr lang="en-GB" sz="4300" cap="none" dirty="0" smtClean="0">
                <a:solidFill>
                  <a:prstClr val="white"/>
                </a:solidFill>
                <a:latin typeface="Comic Sans MS" panose="030F0702030302020204" pitchFamily="66" charset="0"/>
              </a:rPr>
              <a:t>esource</a:t>
            </a:r>
            <a:endParaRPr lang="en-GB" dirty="0"/>
          </a:p>
        </p:txBody>
      </p:sp>
      <p:sp>
        <p:nvSpPr>
          <p:cNvPr id="3" name="Subtitle 2"/>
          <p:cNvSpPr>
            <a:spLocks noGrp="1"/>
          </p:cNvSpPr>
          <p:nvPr>
            <p:ph type="subTitle" idx="1"/>
          </p:nvPr>
        </p:nvSpPr>
        <p:spPr>
          <a:xfrm>
            <a:off x="430823" y="1269389"/>
            <a:ext cx="10823333" cy="5280880"/>
          </a:xfrm>
        </p:spPr>
        <p:txBody>
          <a:bodyPr>
            <a:normAutofit fontScale="55000" lnSpcReduction="20000"/>
          </a:bodyPr>
          <a:lstStyle/>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26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26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cap="none" dirty="0">
              <a:latin typeface="Comic Sans MS" panose="030F0702030302020204" pitchFamily="66" charset="0"/>
            </a:endParaRPr>
          </a:p>
          <a:p>
            <a:pPr marL="342900" indent="-342900" algn="ctr">
              <a:buFont typeface="Wingdings" panose="05000000000000000000" pitchFamily="2" charset="2"/>
              <a:buChar char="Ø"/>
            </a:pPr>
            <a:endParaRPr lang="en-GB" cap="none" dirty="0" smtClean="0">
              <a:latin typeface="Comic Sans MS" panose="030F0702030302020204" pitchFamily="66" charset="0"/>
            </a:endParaRPr>
          </a:p>
          <a:p>
            <a:pPr marL="342900" indent="-342900" algn="ctr">
              <a:buFont typeface="Wingdings" panose="05000000000000000000" pitchFamily="2" charset="2"/>
              <a:buChar char="Ø"/>
            </a:pPr>
            <a:endParaRPr lang="en-GB" cap="none" dirty="0">
              <a:latin typeface="Comic Sans MS" panose="030F0702030302020204" pitchFamily="66" charset="0"/>
            </a:endParaRPr>
          </a:p>
          <a:p>
            <a:pPr marL="342900" indent="-342900" algn="ctr">
              <a:buFont typeface="Wingdings" panose="05000000000000000000" pitchFamily="2" charset="2"/>
              <a:buChar char="Ø"/>
            </a:pP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r>
              <a:rPr lang="en-GB" cap="none" dirty="0" smtClean="0">
                <a:latin typeface="Comic Sans MS" panose="030F0702030302020204" pitchFamily="66" charset="0"/>
              </a:rPr>
              <a:t>.</a:t>
            </a:r>
            <a:endParaRPr lang="en-GB" cap="none" dirty="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p:txBody>
      </p:sp>
      <p:pic>
        <p:nvPicPr>
          <p:cNvPr id="4" name="Picture 3"/>
          <p:cNvPicPr>
            <a:picLocks noChangeAspect="1"/>
          </p:cNvPicPr>
          <p:nvPr/>
        </p:nvPicPr>
        <p:blipFill>
          <a:blip r:embed="rId4"/>
          <a:stretch>
            <a:fillRect/>
          </a:stretch>
        </p:blipFill>
        <p:spPr>
          <a:xfrm>
            <a:off x="1477108" y="2426677"/>
            <a:ext cx="9190892" cy="181011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66049156"/>
      </p:ext>
    </p:extLst>
  </p:cSld>
  <p:clrMapOvr>
    <a:masterClrMapping/>
  </p:clrMapOvr>
  <mc:AlternateContent xmlns:mc="http://schemas.openxmlformats.org/markup-compatibility/2006" xmlns:p14="http://schemas.microsoft.com/office/powerpoint/2010/main">
    <mc:Choice Requires="p14">
      <p:transition spd="slow" p14:dur="2000" advTm="8636"/>
    </mc:Choice>
    <mc:Fallback xmlns="">
      <p:transition spd="slow" advTm="8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9716" y="360485"/>
            <a:ext cx="9428284" cy="914400"/>
          </a:xfrm>
        </p:spPr>
        <p:txBody>
          <a:bodyPr/>
          <a:lstStyle/>
          <a:p>
            <a:pPr algn="ctr"/>
            <a:r>
              <a:rPr lang="en-GB" sz="4300" cap="none" dirty="0" smtClean="0">
                <a:solidFill>
                  <a:prstClr val="white"/>
                </a:solidFill>
                <a:latin typeface="Comic Sans MS" panose="030F0702030302020204" pitchFamily="66" charset="0"/>
              </a:rPr>
              <a:t>Today’s skill…..</a:t>
            </a:r>
            <a:endParaRPr lang="en-GB" dirty="0"/>
          </a:p>
        </p:txBody>
      </p:sp>
      <p:sp>
        <p:nvSpPr>
          <p:cNvPr id="3" name="Subtitle 2"/>
          <p:cNvSpPr>
            <a:spLocks noGrp="1"/>
          </p:cNvSpPr>
          <p:nvPr>
            <p:ph type="subTitle" idx="1"/>
          </p:nvPr>
        </p:nvSpPr>
        <p:spPr>
          <a:xfrm>
            <a:off x="70339" y="1199050"/>
            <a:ext cx="11491548" cy="5588611"/>
          </a:xfrm>
        </p:spPr>
        <p:txBody>
          <a:bodyPr>
            <a:normAutofit fontScale="25000" lnSpcReduction="20000"/>
          </a:bodyPr>
          <a:lstStyle/>
          <a:p>
            <a:pPr algn="ctr"/>
            <a:r>
              <a:rPr lang="en-GB" sz="7200" cap="none" dirty="0" smtClean="0">
                <a:latin typeface="Comic Sans MS" panose="030F0702030302020204" pitchFamily="66" charset="0"/>
              </a:rPr>
              <a:t>Today you are going to be learning </a:t>
            </a:r>
            <a:r>
              <a:rPr lang="en-GB" sz="7200" b="1" u="sng" cap="none" dirty="0" smtClean="0">
                <a:latin typeface="Comic Sans MS" panose="030F0702030302020204" pitchFamily="66" charset="0"/>
              </a:rPr>
              <a:t>to understand </a:t>
            </a:r>
            <a:r>
              <a:rPr lang="en-GB" sz="7200" b="1" u="sng" cap="none" dirty="0">
                <a:latin typeface="Comic Sans MS" panose="030F0702030302020204" pitchFamily="66" charset="0"/>
              </a:rPr>
              <a:t>the concept of subtraction as take </a:t>
            </a:r>
            <a:r>
              <a:rPr lang="en-GB" sz="7200" b="1" u="sng" cap="none" dirty="0" smtClean="0">
                <a:latin typeface="Comic Sans MS" panose="030F0702030302020204" pitchFamily="66" charset="0"/>
              </a:rPr>
              <a:t>away. </a:t>
            </a:r>
          </a:p>
          <a:p>
            <a:pPr algn="ctr"/>
            <a:r>
              <a:rPr lang="en-GB" sz="7200" cap="none" dirty="0" smtClean="0">
                <a:latin typeface="Comic Sans MS" panose="030F0702030302020204" pitchFamily="66" charset="0"/>
              </a:rPr>
              <a:t>Look carefully at the picture I am going to count something I want you to try and guess what it is.  I will give you a clue!  There are fewer than 6 of them.  Have a guess what I could be counting.  If you said </a:t>
            </a:r>
            <a:r>
              <a:rPr lang="en-GB" sz="7200" cap="none" dirty="0">
                <a:latin typeface="Comic Sans MS" panose="030F0702030302020204" pitchFamily="66" charset="0"/>
              </a:rPr>
              <a:t>t</a:t>
            </a:r>
            <a:r>
              <a:rPr lang="en-GB" sz="7200" cap="none" dirty="0" smtClean="0">
                <a:latin typeface="Comic Sans MS" panose="030F0702030302020204" pitchFamily="66" charset="0"/>
              </a:rPr>
              <a:t>he pink flowers on the screen then you would be correct.  I am going to represent the flowers with my cubes on the following slide.</a:t>
            </a:r>
            <a:endParaRPr lang="en-GB" sz="8000" cap="none" dirty="0">
              <a:latin typeface="Comic Sans MS" panose="030F0702030302020204" pitchFamily="66" charset="0"/>
            </a:endParaRPr>
          </a:p>
          <a:p>
            <a:pPr algn="ctr"/>
            <a:endParaRPr lang="en-GB" sz="8000" cap="none" dirty="0">
              <a:latin typeface="Comic Sans MS" panose="030F0702030302020204" pitchFamily="66" charset="0"/>
            </a:endParaRPr>
          </a:p>
          <a:p>
            <a:endParaRPr lang="en-GB" sz="8000" cap="none" dirty="0">
              <a:latin typeface="Comic Sans MS" panose="030F0702030302020204" pitchFamily="66" charset="0"/>
            </a:endParaRPr>
          </a:p>
          <a:p>
            <a:endParaRPr lang="en-GB" sz="8000" cap="none" dirty="0" smtClean="0">
              <a:latin typeface="Comic Sans MS" panose="030F0702030302020204" pitchFamily="66" charset="0"/>
            </a:endParaRPr>
          </a:p>
          <a:p>
            <a:pPr algn="ctr"/>
            <a:endParaRPr lang="en-GB" sz="8000" cap="none" dirty="0" smtClean="0">
              <a:latin typeface="Comic Sans MS" panose="030F0702030302020204" pitchFamily="66" charset="0"/>
            </a:endParaRPr>
          </a:p>
          <a:p>
            <a:pPr algn="ctr"/>
            <a:endParaRPr lang="en-GB" sz="80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80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26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cap="none" dirty="0">
              <a:latin typeface="Comic Sans MS" panose="030F0702030302020204" pitchFamily="66" charset="0"/>
            </a:endParaRPr>
          </a:p>
          <a:p>
            <a:pPr marL="342900" indent="-342900" algn="ctr">
              <a:buFont typeface="Wingdings" panose="05000000000000000000" pitchFamily="2" charset="2"/>
              <a:buChar char="Ø"/>
            </a:pPr>
            <a:endParaRPr lang="en-GB" cap="none" dirty="0" smtClean="0">
              <a:latin typeface="Comic Sans MS" panose="030F0702030302020204" pitchFamily="66" charset="0"/>
            </a:endParaRPr>
          </a:p>
          <a:p>
            <a:pPr marL="342900" indent="-342900" algn="ctr">
              <a:buFont typeface="Wingdings" panose="05000000000000000000" pitchFamily="2" charset="2"/>
              <a:buChar char="Ø"/>
            </a:pPr>
            <a:endParaRPr lang="en-GB" cap="none" dirty="0">
              <a:latin typeface="Comic Sans MS" panose="030F0702030302020204" pitchFamily="66" charset="0"/>
            </a:endParaRPr>
          </a:p>
          <a:p>
            <a:pPr marL="342900" indent="-342900" algn="ctr">
              <a:buFont typeface="Wingdings" panose="05000000000000000000" pitchFamily="2" charset="2"/>
              <a:buChar char="Ø"/>
            </a:pP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r>
              <a:rPr lang="en-GB" cap="none" dirty="0" smtClean="0">
                <a:latin typeface="Comic Sans MS" panose="030F0702030302020204" pitchFamily="66" charset="0"/>
              </a:rPr>
              <a:t>.</a:t>
            </a:r>
            <a:endParaRPr lang="en-GB" cap="none" dirty="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p:txBody>
      </p:sp>
      <p:pic>
        <p:nvPicPr>
          <p:cNvPr id="5" name="Picture 4"/>
          <p:cNvPicPr>
            <a:picLocks noChangeAspect="1"/>
          </p:cNvPicPr>
          <p:nvPr/>
        </p:nvPicPr>
        <p:blipFill>
          <a:blip r:embed="rId4"/>
          <a:stretch>
            <a:fillRect/>
          </a:stretch>
        </p:blipFill>
        <p:spPr>
          <a:xfrm>
            <a:off x="3042138" y="3245246"/>
            <a:ext cx="5820507" cy="315317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94262538"/>
      </p:ext>
    </p:extLst>
  </p:cSld>
  <p:clrMapOvr>
    <a:masterClrMapping/>
  </p:clrMapOvr>
  <mc:AlternateContent xmlns:mc="http://schemas.openxmlformats.org/markup-compatibility/2006" xmlns:p14="http://schemas.microsoft.com/office/powerpoint/2010/main">
    <mc:Choice Requires="p14">
      <p:transition spd="slow" p14:dur="2000" advTm="56701"/>
    </mc:Choice>
    <mc:Fallback xmlns="">
      <p:transition spd="slow" advTm="56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9716" y="360485"/>
            <a:ext cx="9428284" cy="914400"/>
          </a:xfrm>
        </p:spPr>
        <p:txBody>
          <a:bodyPr/>
          <a:lstStyle/>
          <a:p>
            <a:pPr algn="ctr"/>
            <a:r>
              <a:rPr lang="en-GB" sz="4300" cap="none" dirty="0" smtClean="0">
                <a:solidFill>
                  <a:prstClr val="white"/>
                </a:solidFill>
                <a:latin typeface="Comic Sans MS" panose="030F0702030302020204" pitchFamily="66" charset="0"/>
              </a:rPr>
              <a:t>Today’s skill…..</a:t>
            </a:r>
            <a:endParaRPr lang="en-GB" dirty="0"/>
          </a:p>
        </p:txBody>
      </p:sp>
      <p:sp>
        <p:nvSpPr>
          <p:cNvPr id="3" name="Subtitle 2"/>
          <p:cNvSpPr>
            <a:spLocks noGrp="1"/>
          </p:cNvSpPr>
          <p:nvPr>
            <p:ph type="subTitle" idx="1"/>
          </p:nvPr>
        </p:nvSpPr>
        <p:spPr>
          <a:xfrm>
            <a:off x="70339" y="1199050"/>
            <a:ext cx="11491548" cy="5588611"/>
          </a:xfrm>
        </p:spPr>
        <p:txBody>
          <a:bodyPr>
            <a:normAutofit fontScale="25000" lnSpcReduction="20000"/>
          </a:bodyPr>
          <a:lstStyle/>
          <a:p>
            <a:pPr algn="ctr"/>
            <a:r>
              <a:rPr lang="en-GB" sz="8000" cap="none" dirty="0" smtClean="0">
                <a:latin typeface="Comic Sans MS" panose="030F0702030302020204" pitchFamily="66" charset="0"/>
              </a:rPr>
              <a:t>First I get my 5 cubes to represent the 5 pink flowers.</a:t>
            </a:r>
          </a:p>
          <a:p>
            <a:pPr algn="ctr"/>
            <a:endParaRPr lang="en-GB" sz="8000" cap="none" dirty="0">
              <a:latin typeface="Comic Sans MS" panose="030F0702030302020204" pitchFamily="66" charset="0"/>
            </a:endParaRPr>
          </a:p>
          <a:p>
            <a:pPr algn="ctr"/>
            <a:endParaRPr lang="en-GB" sz="8000" cap="none" dirty="0" smtClean="0">
              <a:latin typeface="Comic Sans MS" panose="030F0702030302020204" pitchFamily="66" charset="0"/>
            </a:endParaRPr>
          </a:p>
          <a:p>
            <a:pPr algn="ctr"/>
            <a:r>
              <a:rPr lang="en-GB" sz="8000" cap="none" dirty="0" smtClean="0">
                <a:latin typeface="Comic Sans MS" panose="030F0702030302020204" pitchFamily="66" charset="0"/>
              </a:rPr>
              <a:t>Now I am thinking about something else in the picture and there is only 1 of them.  Can you guess what I can see?  If you said the red scooter then you are correct, I can see 1 red scooter.  I can represent that with my cubes too.</a:t>
            </a:r>
          </a:p>
          <a:p>
            <a:pPr algn="ctr"/>
            <a:r>
              <a:rPr lang="en-GB" sz="8000" cap="none" dirty="0" smtClean="0">
                <a:latin typeface="Comic Sans MS" panose="030F0702030302020204" pitchFamily="66" charset="0"/>
              </a:rPr>
              <a:t>Then I could see 1 scooter</a:t>
            </a:r>
          </a:p>
          <a:p>
            <a:pPr algn="ctr"/>
            <a:endParaRPr lang="en-GB" sz="8000" cap="none" dirty="0">
              <a:latin typeface="Comic Sans MS" panose="030F0702030302020204" pitchFamily="66" charset="0"/>
            </a:endParaRPr>
          </a:p>
          <a:p>
            <a:pPr algn="ctr"/>
            <a:endParaRPr lang="en-GB" sz="8000" cap="none" dirty="0" smtClean="0">
              <a:latin typeface="Comic Sans MS" panose="030F0702030302020204" pitchFamily="66" charset="0"/>
            </a:endParaRPr>
          </a:p>
          <a:p>
            <a:pPr algn="ctr"/>
            <a:r>
              <a:rPr lang="en-GB" sz="8000" cap="none" dirty="0" smtClean="0">
                <a:latin typeface="Comic Sans MS" panose="030F0702030302020204" pitchFamily="66" charset="0"/>
              </a:rPr>
              <a:t>The last thing I can see is there are fewer than 7 of them.   Have a guess what I could be counting.  If you said the trees you were correct!  I am going to represent the trees with 6 cubes. </a:t>
            </a:r>
          </a:p>
          <a:p>
            <a:pPr algn="ctr"/>
            <a:endParaRPr lang="en-GB" sz="8000" cap="none" dirty="0">
              <a:latin typeface="Comic Sans MS" panose="030F0702030302020204" pitchFamily="66" charset="0"/>
            </a:endParaRPr>
          </a:p>
          <a:p>
            <a:pPr algn="ctr"/>
            <a:endParaRPr lang="en-GB" sz="8000" cap="none" dirty="0" smtClean="0">
              <a:latin typeface="Comic Sans MS" panose="030F0702030302020204" pitchFamily="66" charset="0"/>
            </a:endParaRPr>
          </a:p>
          <a:p>
            <a:endParaRPr lang="en-GB" sz="8000" cap="none" dirty="0" smtClean="0">
              <a:latin typeface="Comic Sans MS" panose="030F0702030302020204" pitchFamily="66" charset="0"/>
            </a:endParaRPr>
          </a:p>
          <a:p>
            <a:endParaRPr lang="en-GB" sz="8000" cap="none" dirty="0">
              <a:latin typeface="Comic Sans MS" panose="030F0702030302020204" pitchFamily="66" charset="0"/>
            </a:endParaRPr>
          </a:p>
          <a:p>
            <a:endParaRPr lang="en-GB" sz="8000" cap="none" dirty="0" smtClean="0">
              <a:latin typeface="Comic Sans MS" panose="030F0702030302020204" pitchFamily="66" charset="0"/>
            </a:endParaRPr>
          </a:p>
          <a:p>
            <a:endParaRPr lang="en-GB" sz="8000" cap="none" dirty="0">
              <a:latin typeface="Comic Sans MS" panose="030F0702030302020204" pitchFamily="66" charset="0"/>
            </a:endParaRPr>
          </a:p>
          <a:p>
            <a:endParaRPr lang="en-GB" sz="8000" cap="none" dirty="0" smtClean="0">
              <a:latin typeface="Comic Sans MS" panose="030F0702030302020204" pitchFamily="66" charset="0"/>
            </a:endParaRPr>
          </a:p>
          <a:p>
            <a:pPr algn="ctr"/>
            <a:endParaRPr lang="en-GB" sz="8000" cap="none" dirty="0" smtClean="0">
              <a:latin typeface="Comic Sans MS" panose="030F0702030302020204" pitchFamily="66" charset="0"/>
            </a:endParaRPr>
          </a:p>
          <a:p>
            <a:pPr algn="ctr"/>
            <a:endParaRPr lang="en-GB" sz="80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80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26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cap="none" dirty="0">
              <a:latin typeface="Comic Sans MS" panose="030F0702030302020204" pitchFamily="66" charset="0"/>
            </a:endParaRPr>
          </a:p>
          <a:p>
            <a:pPr marL="342900" indent="-342900" algn="ctr">
              <a:buFont typeface="Wingdings" panose="05000000000000000000" pitchFamily="2" charset="2"/>
              <a:buChar char="Ø"/>
            </a:pPr>
            <a:endParaRPr lang="en-GB" cap="none" dirty="0" smtClean="0">
              <a:latin typeface="Comic Sans MS" panose="030F0702030302020204" pitchFamily="66" charset="0"/>
            </a:endParaRPr>
          </a:p>
          <a:p>
            <a:pPr marL="342900" indent="-342900" algn="ctr">
              <a:buFont typeface="Wingdings" panose="05000000000000000000" pitchFamily="2" charset="2"/>
              <a:buChar char="Ø"/>
            </a:pPr>
            <a:endParaRPr lang="en-GB" cap="none" dirty="0">
              <a:latin typeface="Comic Sans MS" panose="030F0702030302020204" pitchFamily="66" charset="0"/>
            </a:endParaRPr>
          </a:p>
          <a:p>
            <a:pPr marL="342900" indent="-342900" algn="ctr">
              <a:buFont typeface="Wingdings" panose="05000000000000000000" pitchFamily="2" charset="2"/>
              <a:buChar char="Ø"/>
            </a:pP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r>
              <a:rPr lang="en-GB" cap="none" dirty="0" smtClean="0">
                <a:latin typeface="Comic Sans MS" panose="030F0702030302020204" pitchFamily="66" charset="0"/>
              </a:rPr>
              <a:t>.</a:t>
            </a:r>
            <a:endParaRPr lang="en-GB" cap="none" dirty="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p:txBody>
      </p:sp>
      <p:pic>
        <p:nvPicPr>
          <p:cNvPr id="4" name="Picture 3"/>
          <p:cNvPicPr>
            <a:picLocks noChangeAspect="1"/>
          </p:cNvPicPr>
          <p:nvPr/>
        </p:nvPicPr>
        <p:blipFill>
          <a:blip r:embed="rId4"/>
          <a:stretch>
            <a:fillRect/>
          </a:stretch>
        </p:blipFill>
        <p:spPr>
          <a:xfrm>
            <a:off x="4790735" y="1731982"/>
            <a:ext cx="548688" cy="524301"/>
          </a:xfrm>
          <a:prstGeom prst="rect">
            <a:avLst/>
          </a:prstGeom>
        </p:spPr>
      </p:pic>
      <p:pic>
        <p:nvPicPr>
          <p:cNvPr id="7" name="Picture 6"/>
          <p:cNvPicPr>
            <a:picLocks noChangeAspect="1"/>
          </p:cNvPicPr>
          <p:nvPr/>
        </p:nvPicPr>
        <p:blipFill>
          <a:blip r:embed="rId4"/>
          <a:stretch>
            <a:fillRect/>
          </a:stretch>
        </p:blipFill>
        <p:spPr>
          <a:xfrm>
            <a:off x="5311506" y="1731982"/>
            <a:ext cx="548688" cy="524301"/>
          </a:xfrm>
          <a:prstGeom prst="rect">
            <a:avLst/>
          </a:prstGeom>
        </p:spPr>
      </p:pic>
      <p:pic>
        <p:nvPicPr>
          <p:cNvPr id="8" name="Picture 7"/>
          <p:cNvPicPr>
            <a:picLocks noChangeAspect="1"/>
          </p:cNvPicPr>
          <p:nvPr/>
        </p:nvPicPr>
        <p:blipFill>
          <a:blip r:embed="rId4"/>
          <a:stretch>
            <a:fillRect/>
          </a:stretch>
        </p:blipFill>
        <p:spPr>
          <a:xfrm>
            <a:off x="5844392" y="1731982"/>
            <a:ext cx="548688" cy="524301"/>
          </a:xfrm>
          <a:prstGeom prst="rect">
            <a:avLst/>
          </a:prstGeom>
        </p:spPr>
      </p:pic>
      <p:pic>
        <p:nvPicPr>
          <p:cNvPr id="9" name="Picture 8"/>
          <p:cNvPicPr>
            <a:picLocks noChangeAspect="1"/>
          </p:cNvPicPr>
          <p:nvPr/>
        </p:nvPicPr>
        <p:blipFill>
          <a:blip r:embed="rId4"/>
          <a:stretch>
            <a:fillRect/>
          </a:stretch>
        </p:blipFill>
        <p:spPr>
          <a:xfrm>
            <a:off x="6380965" y="1731982"/>
            <a:ext cx="548688" cy="524301"/>
          </a:xfrm>
          <a:prstGeom prst="rect">
            <a:avLst/>
          </a:prstGeom>
        </p:spPr>
      </p:pic>
      <p:pic>
        <p:nvPicPr>
          <p:cNvPr id="6" name="Picture 5"/>
          <p:cNvPicPr>
            <a:picLocks noChangeAspect="1"/>
          </p:cNvPicPr>
          <p:nvPr/>
        </p:nvPicPr>
        <p:blipFill>
          <a:blip r:embed="rId5"/>
          <a:stretch>
            <a:fillRect/>
          </a:stretch>
        </p:blipFill>
        <p:spPr>
          <a:xfrm>
            <a:off x="5679514" y="4078719"/>
            <a:ext cx="548688" cy="524301"/>
          </a:xfrm>
          <a:prstGeom prst="rect">
            <a:avLst/>
          </a:prstGeom>
        </p:spPr>
      </p:pic>
      <p:pic>
        <p:nvPicPr>
          <p:cNvPr id="10" name="Picture 9"/>
          <p:cNvPicPr>
            <a:picLocks noChangeAspect="1"/>
          </p:cNvPicPr>
          <p:nvPr/>
        </p:nvPicPr>
        <p:blipFill>
          <a:blip r:embed="rId5"/>
          <a:stretch>
            <a:fillRect/>
          </a:stretch>
        </p:blipFill>
        <p:spPr>
          <a:xfrm>
            <a:off x="6913851" y="1731982"/>
            <a:ext cx="548688" cy="524301"/>
          </a:xfrm>
          <a:prstGeom prst="rect">
            <a:avLst/>
          </a:prstGeom>
        </p:spPr>
      </p:pic>
      <p:pic>
        <p:nvPicPr>
          <p:cNvPr id="11" name="Picture 10"/>
          <p:cNvPicPr>
            <a:picLocks noChangeAspect="1"/>
          </p:cNvPicPr>
          <p:nvPr/>
        </p:nvPicPr>
        <p:blipFill>
          <a:blip r:embed="rId5"/>
          <a:stretch>
            <a:fillRect/>
          </a:stretch>
        </p:blipFill>
        <p:spPr>
          <a:xfrm>
            <a:off x="4242047" y="5971595"/>
            <a:ext cx="548688" cy="524301"/>
          </a:xfrm>
          <a:prstGeom prst="rect">
            <a:avLst/>
          </a:prstGeom>
        </p:spPr>
      </p:pic>
      <p:pic>
        <p:nvPicPr>
          <p:cNvPr id="15" name="Picture 14"/>
          <p:cNvPicPr>
            <a:picLocks noChangeAspect="1"/>
          </p:cNvPicPr>
          <p:nvPr/>
        </p:nvPicPr>
        <p:blipFill>
          <a:blip r:embed="rId5"/>
          <a:stretch>
            <a:fillRect/>
          </a:stretch>
        </p:blipFill>
        <p:spPr>
          <a:xfrm>
            <a:off x="4762818" y="5971594"/>
            <a:ext cx="548688" cy="524301"/>
          </a:xfrm>
          <a:prstGeom prst="rect">
            <a:avLst/>
          </a:prstGeom>
        </p:spPr>
      </p:pic>
      <p:pic>
        <p:nvPicPr>
          <p:cNvPr id="17" name="Picture 16"/>
          <p:cNvPicPr>
            <a:picLocks noChangeAspect="1"/>
          </p:cNvPicPr>
          <p:nvPr/>
        </p:nvPicPr>
        <p:blipFill>
          <a:blip r:embed="rId5"/>
          <a:stretch>
            <a:fillRect/>
          </a:stretch>
        </p:blipFill>
        <p:spPr>
          <a:xfrm>
            <a:off x="5311506" y="5971594"/>
            <a:ext cx="548688" cy="524301"/>
          </a:xfrm>
          <a:prstGeom prst="rect">
            <a:avLst/>
          </a:prstGeom>
        </p:spPr>
      </p:pic>
      <p:pic>
        <p:nvPicPr>
          <p:cNvPr id="19" name="Picture 18"/>
          <p:cNvPicPr>
            <a:picLocks noChangeAspect="1"/>
          </p:cNvPicPr>
          <p:nvPr/>
        </p:nvPicPr>
        <p:blipFill>
          <a:blip r:embed="rId5"/>
          <a:stretch>
            <a:fillRect/>
          </a:stretch>
        </p:blipFill>
        <p:spPr>
          <a:xfrm>
            <a:off x="5860194" y="5971594"/>
            <a:ext cx="548688" cy="524301"/>
          </a:xfrm>
          <a:prstGeom prst="rect">
            <a:avLst/>
          </a:prstGeom>
        </p:spPr>
      </p:pic>
      <p:pic>
        <p:nvPicPr>
          <p:cNvPr id="21" name="Picture 20"/>
          <p:cNvPicPr>
            <a:picLocks noChangeAspect="1"/>
          </p:cNvPicPr>
          <p:nvPr/>
        </p:nvPicPr>
        <p:blipFill>
          <a:blip r:embed="rId5"/>
          <a:stretch>
            <a:fillRect/>
          </a:stretch>
        </p:blipFill>
        <p:spPr>
          <a:xfrm>
            <a:off x="6408882" y="5971594"/>
            <a:ext cx="548688" cy="524301"/>
          </a:xfrm>
          <a:prstGeom prst="rect">
            <a:avLst/>
          </a:prstGeom>
        </p:spPr>
      </p:pic>
      <p:pic>
        <p:nvPicPr>
          <p:cNvPr id="23" name="Picture 22"/>
          <p:cNvPicPr>
            <a:picLocks noChangeAspect="1"/>
          </p:cNvPicPr>
          <p:nvPr/>
        </p:nvPicPr>
        <p:blipFill>
          <a:blip r:embed="rId5"/>
          <a:stretch>
            <a:fillRect/>
          </a:stretch>
        </p:blipFill>
        <p:spPr>
          <a:xfrm>
            <a:off x="6957570" y="5966257"/>
            <a:ext cx="548688" cy="524301"/>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19206536"/>
      </p:ext>
    </p:extLst>
  </p:cSld>
  <p:clrMapOvr>
    <a:masterClrMapping/>
  </p:clrMapOvr>
  <mc:AlternateContent xmlns:mc="http://schemas.openxmlformats.org/markup-compatibility/2006" xmlns:p14="http://schemas.microsoft.com/office/powerpoint/2010/main">
    <mc:Choice Requires="p14">
      <p:transition spd="slow" p14:dur="2000" advTm="59839"/>
    </mc:Choice>
    <mc:Fallback xmlns="">
      <p:transition spd="slow" advTm="59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9716" y="360485"/>
            <a:ext cx="9428284" cy="914400"/>
          </a:xfrm>
        </p:spPr>
        <p:txBody>
          <a:bodyPr/>
          <a:lstStyle/>
          <a:p>
            <a:pPr algn="ctr"/>
            <a:r>
              <a:rPr lang="en-GB" sz="4300" cap="none" dirty="0" smtClean="0">
                <a:solidFill>
                  <a:prstClr val="white"/>
                </a:solidFill>
                <a:latin typeface="Comic Sans MS" panose="030F0702030302020204" pitchFamily="66" charset="0"/>
              </a:rPr>
              <a:t>Today’s skill…..</a:t>
            </a:r>
            <a:endParaRPr lang="en-GB" dirty="0"/>
          </a:p>
        </p:txBody>
      </p:sp>
      <p:sp>
        <p:nvSpPr>
          <p:cNvPr id="3" name="Subtitle 2"/>
          <p:cNvSpPr>
            <a:spLocks noGrp="1"/>
          </p:cNvSpPr>
          <p:nvPr>
            <p:ph type="subTitle" idx="1"/>
          </p:nvPr>
        </p:nvSpPr>
        <p:spPr>
          <a:xfrm>
            <a:off x="199414" y="1269389"/>
            <a:ext cx="11289324" cy="5588611"/>
          </a:xfrm>
        </p:spPr>
        <p:txBody>
          <a:bodyPr>
            <a:normAutofit fontScale="32500" lnSpcReduction="20000"/>
          </a:bodyPr>
          <a:lstStyle/>
          <a:p>
            <a:r>
              <a:rPr lang="en-GB" sz="6200" cap="none" dirty="0" smtClean="0">
                <a:latin typeface="Comic Sans MS" panose="030F0702030302020204" pitchFamily="66" charset="0"/>
              </a:rPr>
              <a:t>We are now going to be practising take away using our number track to help us and some cubes to represent the numbers.  So lets think about the number story:  First I have 4 candles to blow out on my cake, then I manage to blow out 1 of them, now how many candles do I have to still blow out? (4 – 1 = 3)</a:t>
            </a:r>
            <a:endParaRPr lang="en-GB" sz="8000" cap="none" dirty="0" smtClean="0">
              <a:latin typeface="Comic Sans MS" panose="030F0702030302020204" pitchFamily="66" charset="0"/>
            </a:endParaRPr>
          </a:p>
          <a:p>
            <a:pPr algn="ctr"/>
            <a:endParaRPr lang="en-GB" sz="80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80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sz="2600" cap="none" dirty="0">
              <a:latin typeface="Comic Sans MS" panose="030F0702030302020204" pitchFamily="66" charset="0"/>
            </a:endParaRPr>
          </a:p>
          <a:p>
            <a:pPr marL="342900" indent="-342900" algn="ctr">
              <a:buFont typeface="Wingdings" panose="05000000000000000000" pitchFamily="2" charset="2"/>
              <a:buChar char="Ø"/>
            </a:pPr>
            <a:endParaRPr lang="en-GB" sz="2600" cap="none" dirty="0" smtClean="0">
              <a:latin typeface="Comic Sans MS" panose="030F0702030302020204" pitchFamily="66" charset="0"/>
            </a:endParaRPr>
          </a:p>
          <a:p>
            <a:pPr marL="342900" indent="-342900" algn="ctr">
              <a:buFont typeface="Wingdings" panose="05000000000000000000" pitchFamily="2" charset="2"/>
              <a:buChar char="Ø"/>
            </a:pPr>
            <a:endParaRPr lang="en-GB" cap="none" dirty="0">
              <a:latin typeface="Comic Sans MS" panose="030F0702030302020204" pitchFamily="66" charset="0"/>
            </a:endParaRPr>
          </a:p>
          <a:p>
            <a:pPr marL="342900" indent="-342900" algn="ctr">
              <a:buFont typeface="Wingdings" panose="05000000000000000000" pitchFamily="2" charset="2"/>
              <a:buChar char="Ø"/>
            </a:pPr>
            <a:endParaRPr lang="en-GB" cap="none" dirty="0" smtClean="0">
              <a:latin typeface="Comic Sans MS" panose="030F0702030302020204" pitchFamily="66" charset="0"/>
            </a:endParaRPr>
          </a:p>
          <a:p>
            <a:pPr marL="342900" indent="-342900" algn="ctr">
              <a:buFont typeface="Wingdings" panose="05000000000000000000" pitchFamily="2" charset="2"/>
              <a:buChar char="Ø"/>
            </a:pPr>
            <a:endParaRPr lang="en-GB" cap="none" dirty="0">
              <a:latin typeface="Comic Sans MS" panose="030F0702030302020204" pitchFamily="66" charset="0"/>
            </a:endParaRPr>
          </a:p>
          <a:p>
            <a:pPr marL="342900" indent="-342900" algn="ctr">
              <a:buFont typeface="Wingdings" panose="05000000000000000000" pitchFamily="2" charset="2"/>
              <a:buChar char="Ø"/>
            </a:pP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r>
              <a:rPr lang="en-GB" cap="none" dirty="0" smtClean="0">
                <a:latin typeface="Comic Sans MS" panose="030F0702030302020204" pitchFamily="66" charset="0"/>
              </a:rPr>
              <a:t>.</a:t>
            </a:r>
            <a:endParaRPr lang="en-GB" cap="none" dirty="0">
              <a:latin typeface="Comic Sans MS" panose="030F0702030302020204" pitchFamily="66" charset="0"/>
            </a:endParaRPr>
          </a:p>
          <a:p>
            <a:pPr algn="ctr"/>
            <a:r>
              <a:rPr lang="en-GB" cap="none" dirty="0" smtClean="0">
                <a:latin typeface="Comic Sans MS" panose="030F0702030302020204" pitchFamily="66" charset="0"/>
              </a:rPr>
              <a:t> </a:t>
            </a: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p:txBody>
      </p:sp>
      <p:pic>
        <p:nvPicPr>
          <p:cNvPr id="11" name="Picture 10"/>
          <p:cNvPicPr>
            <a:picLocks noChangeAspect="1"/>
          </p:cNvPicPr>
          <p:nvPr/>
        </p:nvPicPr>
        <p:blipFill>
          <a:blip r:embed="rId4"/>
          <a:stretch>
            <a:fillRect/>
          </a:stretch>
        </p:blipFill>
        <p:spPr>
          <a:xfrm>
            <a:off x="2240173" y="5508699"/>
            <a:ext cx="7852329" cy="889720"/>
          </a:xfrm>
          <a:prstGeom prst="rect">
            <a:avLst/>
          </a:prstGeom>
        </p:spPr>
      </p:pic>
      <p:pic>
        <p:nvPicPr>
          <p:cNvPr id="12" name="Picture 11"/>
          <p:cNvPicPr>
            <a:picLocks noChangeAspect="1"/>
          </p:cNvPicPr>
          <p:nvPr/>
        </p:nvPicPr>
        <p:blipFill>
          <a:blip r:embed="rId5"/>
          <a:stretch>
            <a:fillRect/>
          </a:stretch>
        </p:blipFill>
        <p:spPr>
          <a:xfrm>
            <a:off x="498353" y="3217012"/>
            <a:ext cx="2816348" cy="1925158"/>
          </a:xfrm>
          <a:prstGeom prst="rect">
            <a:avLst/>
          </a:prstGeom>
        </p:spPr>
      </p:pic>
      <p:pic>
        <p:nvPicPr>
          <p:cNvPr id="13" name="Picture 12"/>
          <p:cNvPicPr>
            <a:picLocks noChangeAspect="1"/>
          </p:cNvPicPr>
          <p:nvPr/>
        </p:nvPicPr>
        <p:blipFill>
          <a:blip r:embed="rId6"/>
          <a:stretch>
            <a:fillRect/>
          </a:stretch>
        </p:blipFill>
        <p:spPr>
          <a:xfrm>
            <a:off x="2331110" y="5329756"/>
            <a:ext cx="548688" cy="524301"/>
          </a:xfrm>
          <a:prstGeom prst="rect">
            <a:avLst/>
          </a:prstGeom>
        </p:spPr>
      </p:pic>
      <p:pic>
        <p:nvPicPr>
          <p:cNvPr id="14" name="Picture 13"/>
          <p:cNvPicPr>
            <a:picLocks noChangeAspect="1"/>
          </p:cNvPicPr>
          <p:nvPr/>
        </p:nvPicPr>
        <p:blipFill>
          <a:blip r:embed="rId6"/>
          <a:stretch>
            <a:fillRect/>
          </a:stretch>
        </p:blipFill>
        <p:spPr>
          <a:xfrm>
            <a:off x="3183963" y="5246548"/>
            <a:ext cx="548688" cy="524301"/>
          </a:xfrm>
          <a:prstGeom prst="rect">
            <a:avLst/>
          </a:prstGeom>
        </p:spPr>
      </p:pic>
      <p:pic>
        <p:nvPicPr>
          <p:cNvPr id="15" name="Picture 14"/>
          <p:cNvPicPr>
            <a:picLocks noChangeAspect="1"/>
          </p:cNvPicPr>
          <p:nvPr/>
        </p:nvPicPr>
        <p:blipFill>
          <a:blip r:embed="rId6"/>
          <a:stretch>
            <a:fillRect/>
          </a:stretch>
        </p:blipFill>
        <p:spPr>
          <a:xfrm>
            <a:off x="3957687" y="5246547"/>
            <a:ext cx="548688" cy="524301"/>
          </a:xfrm>
          <a:prstGeom prst="rect">
            <a:avLst/>
          </a:prstGeom>
        </p:spPr>
      </p:pic>
      <p:pic>
        <p:nvPicPr>
          <p:cNvPr id="17" name="Picture 16"/>
          <p:cNvPicPr>
            <a:picLocks noChangeAspect="1"/>
          </p:cNvPicPr>
          <p:nvPr/>
        </p:nvPicPr>
        <p:blipFill>
          <a:blip r:embed="rId6"/>
          <a:stretch>
            <a:fillRect/>
          </a:stretch>
        </p:blipFill>
        <p:spPr>
          <a:xfrm>
            <a:off x="4731411" y="5142170"/>
            <a:ext cx="548688" cy="524301"/>
          </a:xfrm>
          <a:prstGeom prst="rect">
            <a:avLst/>
          </a:prstGeom>
        </p:spPr>
      </p:pic>
      <mc:AlternateContent xmlns:mc="http://schemas.openxmlformats.org/markup-compatibility/2006" xmlns:p14="http://schemas.microsoft.com/office/powerpoint/2010/main">
        <mc:Choice Requires="p14">
          <p:contentPart p14:bwMode="auto" r:id="rId7">
            <p14:nvContentPartPr>
              <p14:cNvPr id="21" name="Ink 20"/>
              <p14:cNvContentPartPr/>
              <p14:nvPr/>
            </p14:nvContentPartPr>
            <p14:xfrm>
              <a:off x="4756486" y="5152251"/>
              <a:ext cx="528120" cy="422280"/>
            </p14:xfrm>
          </p:contentPart>
        </mc:Choice>
        <mc:Fallback xmlns="">
          <p:pic>
            <p:nvPicPr>
              <p:cNvPr id="21" name="Ink 20"/>
              <p:cNvPicPr/>
              <p:nvPr/>
            </p:nvPicPr>
            <p:blipFill>
              <a:blip r:embed="rId9"/>
              <a:stretch>
                <a:fillRect/>
              </a:stretch>
            </p:blipFill>
            <p:spPr>
              <a:xfrm>
                <a:off x="4741366" y="5137131"/>
                <a:ext cx="558360" cy="452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Ink 24"/>
              <p14:cNvContentPartPr/>
              <p14:nvPr/>
            </p14:nvContentPartPr>
            <p14:xfrm>
              <a:off x="4809406" y="5134611"/>
              <a:ext cx="475200" cy="484200"/>
            </p14:xfrm>
          </p:contentPart>
        </mc:Choice>
        <mc:Fallback xmlns="">
          <p:pic>
            <p:nvPicPr>
              <p:cNvPr id="25" name="Ink 24"/>
              <p:cNvPicPr/>
              <p:nvPr/>
            </p:nvPicPr>
            <p:blipFill>
              <a:blip r:embed="rId11"/>
              <a:stretch>
                <a:fillRect/>
              </a:stretch>
            </p:blipFill>
            <p:spPr>
              <a:xfrm>
                <a:off x="4794286" y="5119491"/>
                <a:ext cx="505440" cy="514440"/>
              </a:xfrm>
              <a:prstGeom prst="rect">
                <a:avLst/>
              </a:prstGeom>
            </p:spPr>
          </p:pic>
        </mc:Fallback>
      </mc:AlternateContent>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93463758"/>
      </p:ext>
    </p:extLst>
  </p:cSld>
  <p:clrMapOvr>
    <a:masterClrMapping/>
  </p:clrMapOvr>
  <mc:AlternateContent xmlns:mc="http://schemas.openxmlformats.org/markup-compatibility/2006" xmlns:p14="http://schemas.microsoft.com/office/powerpoint/2010/main">
    <mc:Choice Requires="p14">
      <p:transition spd="slow" p14:dur="2000" advTm="57146"/>
    </mc:Choice>
    <mc:Fallback xmlns="">
      <p:transition spd="slow" advTm="57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docProps/app.xml><?xml version="1.0" encoding="utf-8"?>
<Properties xmlns="http://schemas.openxmlformats.org/officeDocument/2006/extended-properties" xmlns:vt="http://schemas.openxmlformats.org/officeDocument/2006/docPropsVTypes">
  <Template>TM04033919[[fn=Circuit]]</Template>
  <TotalTime>184</TotalTime>
  <Words>1378</Words>
  <Application>Microsoft Office PowerPoint</Application>
  <PresentationFormat>Widescreen</PresentationFormat>
  <Paragraphs>292</Paragraphs>
  <Slides>21</Slides>
  <Notes>0</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Comic Sans MS</vt:lpstr>
      <vt:lpstr>Trebuchet MS</vt:lpstr>
      <vt:lpstr>Tw Cen MT</vt:lpstr>
      <vt:lpstr>Wingdings</vt:lpstr>
      <vt:lpstr>Circuit</vt:lpstr>
      <vt:lpstr>    Thursday 4th March</vt:lpstr>
      <vt:lpstr>Maths Word of the Week</vt:lpstr>
      <vt:lpstr> Maths Counting Warm-up </vt:lpstr>
      <vt:lpstr>Today’s Maths Starter</vt:lpstr>
      <vt:lpstr>Today’s skill…..</vt:lpstr>
      <vt:lpstr>Number Track Resource</vt:lpstr>
      <vt:lpstr>Today’s skill…..</vt:lpstr>
      <vt:lpstr>Today’s skill…..</vt:lpstr>
      <vt:lpstr>Today’s skill…..</vt:lpstr>
      <vt:lpstr>Today’s skill…..</vt:lpstr>
      <vt:lpstr>Today’s skill…..</vt:lpstr>
      <vt:lpstr>Today’s skill…..</vt:lpstr>
      <vt:lpstr>Today’s skill…..</vt:lpstr>
      <vt:lpstr>Choose your maths Challenge!</vt:lpstr>
      <vt:lpstr> The Red Bear Challenge</vt:lpstr>
      <vt:lpstr> The Red Bear Challenge</vt:lpstr>
      <vt:lpstr> The Yellow Bear Challenge</vt:lpstr>
      <vt:lpstr> The Yellow Bear Challenge</vt:lpstr>
      <vt:lpstr> The green bear challenge</vt:lpstr>
      <vt:lpstr> The green bear challenge</vt:lpstr>
      <vt:lpstr>Remote Learning Tracking</vt:lpstr>
    </vt:vector>
  </TitlesOfParts>
  <Company>ALT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Thursday 4th March</dc:title>
  <dc:creator>Heather MacNeil</dc:creator>
  <cp:lastModifiedBy>Jennie Bolton</cp:lastModifiedBy>
  <cp:revision>21</cp:revision>
  <dcterms:created xsi:type="dcterms:W3CDTF">2021-03-01T11:38:26Z</dcterms:created>
  <dcterms:modified xsi:type="dcterms:W3CDTF">2021-03-03T19:34:07Z</dcterms:modified>
</cp:coreProperties>
</file>