
<file path=[Content_Types].xml><?xml version="1.0" encoding="utf-8"?>
<Types xmlns="http://schemas.openxmlformats.org/package/2006/content-types">
  <Default Extension="png" ContentType="image/png"/>
  <Default Extension="jpeg" ContentType="image/jpeg"/>
  <Default Extension="m4a" ContentType="audio/mp4"/>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257" r:id="rId3"/>
    <p:sldId id="258" r:id="rId4"/>
    <p:sldId id="259" r:id="rId5"/>
    <p:sldId id="260" r:id="rId6"/>
    <p:sldId id="261" r:id="rId7"/>
    <p:sldId id="262" r:id="rId8"/>
    <p:sldId id="263" r:id="rId9"/>
    <p:sldId id="264" r:id="rId10"/>
    <p:sldId id="280" r:id="rId11"/>
    <p:sldId id="283" r:id="rId12"/>
    <p:sldId id="284" r:id="rId13"/>
    <p:sldId id="274" r:id="rId14"/>
    <p:sldId id="281" r:id="rId15"/>
    <p:sldId id="278" r:id="rId16"/>
    <p:sldId id="279" r:id="rId17"/>
    <p:sldId id="282" r:id="rId18"/>
    <p:sldId id="285" r:id="rId19"/>
    <p:sldId id="265" r:id="rId20"/>
    <p:sldId id="266" r:id="rId21"/>
    <p:sldId id="267" r:id="rId22"/>
    <p:sldId id="268" r:id="rId23"/>
    <p:sldId id="276" r:id="rId24"/>
    <p:sldId id="270" r:id="rId25"/>
    <p:sldId id="271" r:id="rId26"/>
    <p:sldId id="277" r:id="rId2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32132" autoAdjust="0"/>
    <p:restoredTop sz="94660"/>
  </p:normalViewPr>
  <p:slideViewPr>
    <p:cSldViewPr snapToGrid="0">
      <p:cViewPr varScale="1">
        <p:scale>
          <a:sx n="78" d="100"/>
          <a:sy n="78" d="100"/>
        </p:scale>
        <p:origin x="91" y="2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0"/>
            <a:ext cx="12192000" cy="6858000"/>
            <a:chOff x="0" y="0"/>
            <a:chExt cx="12192000" cy="6858000"/>
          </a:xfrm>
        </p:grpSpPr>
        <p:sp>
          <p:nvSpPr>
            <p:cNvPr id="9" name="Rectangle 8"/>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ctrTitle"/>
          </p:nvPr>
        </p:nvSpPr>
        <p:spPr>
          <a:xfrm>
            <a:off x="1154955" y="2099733"/>
            <a:ext cx="8825658" cy="2677648"/>
          </a:xfrm>
        </p:spPr>
        <p:txBody>
          <a:bodyPr anchor="b"/>
          <a:lstStyle>
            <a:lvl1pPr>
              <a:defRPr sz="5400"/>
            </a:lvl1pPr>
          </a:lstStyle>
          <a:p>
            <a:r>
              <a:rPr lang="en-US" smtClean="0"/>
              <a:t>Click to edit Master title style</a:t>
            </a:r>
            <a:endParaRPr lang="en-US" dirty="0"/>
          </a:p>
        </p:txBody>
      </p:sp>
      <p:sp>
        <p:nvSpPr>
          <p:cNvPr id="3" name="Subtitle 2"/>
          <p:cNvSpPr>
            <a:spLocks noGrp="1"/>
          </p:cNvSpPr>
          <p:nvPr>
            <p:ph type="subTitle" idx="1"/>
          </p:nvPr>
        </p:nvSpPr>
        <p:spPr bwMode="gray">
          <a:xfrm>
            <a:off x="1154955" y="4777380"/>
            <a:ext cx="8825658" cy="861420"/>
          </a:xfrm>
        </p:spPr>
        <p:txBody>
          <a:bodyPr anchor="t"/>
          <a:lstStyle>
            <a:lvl1pPr marL="0" indent="0" algn="l">
              <a:buNone/>
              <a:defRPr cap="all">
                <a:solidFill>
                  <a:schemeClr val="accent1">
                    <a:lumMod val="60000"/>
                    <a:lumOff val="4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bwMode="gray">
          <a:xfrm rot="5400000">
            <a:off x="10158984" y="1792224"/>
            <a:ext cx="990599" cy="304799"/>
          </a:xfrm>
        </p:spPr>
        <p:txBody>
          <a:bodyPr anchor="t"/>
          <a:lstStyle>
            <a:lvl1pPr algn="l">
              <a:defRPr b="0" i="0">
                <a:solidFill>
                  <a:schemeClr val="bg1">
                    <a:alpha val="60000"/>
                  </a:schemeClr>
                </a:solidFill>
              </a:defRPr>
            </a:lvl1pPr>
          </a:lstStyle>
          <a:p>
            <a:fld id="{5923F103-BC34-4FE4-A40E-EDDEECFDA5D0}" type="datetimeFigureOut">
              <a:rPr lang="en-US" dirty="0"/>
              <a:pPr/>
              <a:t>1/13/2021</a:t>
            </a:fld>
            <a:endParaRPr lang="en-US" dirty="0"/>
          </a:p>
        </p:txBody>
      </p:sp>
      <p:sp>
        <p:nvSpPr>
          <p:cNvPr id="5" name="Footer Placeholder 4"/>
          <p:cNvSpPr>
            <a:spLocks noGrp="1"/>
          </p:cNvSpPr>
          <p:nvPr>
            <p:ph type="ftr" sz="quarter" idx="11"/>
          </p:nvPr>
        </p:nvSpPr>
        <p:spPr bwMode="gray">
          <a:xfrm rot="5400000">
            <a:off x="8951976" y="3227832"/>
            <a:ext cx="3859795" cy="304801"/>
          </a:xfrm>
        </p:spPr>
        <p:txBody>
          <a:bodyPr/>
          <a:lstStyle>
            <a:lvl1pPr>
              <a:defRPr b="0" i="0">
                <a:solidFill>
                  <a:schemeClr val="bg1">
                    <a:alpha val="60000"/>
                  </a:schemeClr>
                </a:solidFill>
              </a:defRPr>
            </a:lvl1pPr>
          </a:lstStyle>
          <a:p>
            <a:endParaRPr lang="en-US" dirty="0"/>
          </a:p>
        </p:txBody>
      </p:sp>
      <p:sp>
        <p:nvSpPr>
          <p:cNvPr id="11" name="Rectangle 10"/>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12" name="Slide Number Placeholder 5"/>
          <p:cNvSpPr>
            <a:spLocks noGrp="1"/>
          </p:cNvSpPr>
          <p:nvPr>
            <p:ph type="sldNum" sz="quarter" idx="12"/>
          </p:nvPr>
        </p:nvSpPr>
        <p:spPr>
          <a:xfrm>
            <a:off x="10352540" y="295729"/>
            <a:ext cx="838199" cy="767687"/>
          </a:xfrm>
        </p:spPr>
        <p:txBody>
          <a:bodyPr/>
          <a:lstStyle/>
          <a:p>
            <a:fld id="{D57F1E4F-1CFF-5643-939E-217C01CDF565}"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3" name="Rectangle 12"/>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Freeform 5"/>
            <p:cNvSpPr/>
            <p:nvPr/>
          </p:nvSpPr>
          <p:spPr bwMode="gray">
            <a:xfrm rot="10371525">
              <a:off x="263767" y="443825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1" name="Freeform 5"/>
            <p:cNvSpPr/>
            <p:nvPr/>
          </p:nvSpPr>
          <p:spPr bwMode="gray">
            <a:xfrm rot="10800000">
              <a:off x="459506" y="321130"/>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4969927"/>
            <a:ext cx="8825659"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154954" y="685800"/>
            <a:ext cx="8825659" cy="3429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1154954" y="5536665"/>
            <a:ext cx="8825658" cy="493712"/>
          </a:xfrm>
        </p:spPr>
        <p:txBody>
          <a:bodyPr>
            <a:normAutofit/>
          </a:bodyPr>
          <a:lstStyle>
            <a:lvl1pPr marL="0" indent="0">
              <a:buNone/>
              <a:defRPr sz="12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923A1CC3-2375-41D4-9E03-427CAF2A4C1A}" type="datetimeFigureOut">
              <a:rPr lang="en-US" dirty="0"/>
              <a:t>1/13/2021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Title and Caption">
    <p:spTree>
      <p:nvGrpSpPr>
        <p:cNvPr id="1" name=""/>
        <p:cNvGrpSpPr/>
        <p:nvPr/>
      </p:nvGrpSpPr>
      <p:grpSpPr>
        <a:xfrm>
          <a:off x="0" y="0"/>
          <a:ext cx="0" cy="0"/>
          <a:chOff x="0" y="0"/>
          <a:chExt cx="0" cy="0"/>
        </a:xfrm>
      </p:grpSpPr>
      <p:grpSp>
        <p:nvGrpSpPr>
          <p:cNvPr id="7" name="Group 6"/>
          <p:cNvGrpSpPr/>
          <p:nvPr/>
        </p:nvGrpSpPr>
        <p:grpSpPr>
          <a:xfrm>
            <a:off x="0" y="0"/>
            <a:ext cx="12192000" cy="6858000"/>
            <a:chOff x="0" y="0"/>
            <a:chExt cx="12192000" cy="6858000"/>
          </a:xfrm>
        </p:grpSpPr>
        <p:sp>
          <p:nvSpPr>
            <p:cNvPr id="11" name="Rectangle 10"/>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5" name="Freeform 5"/>
            <p:cNvSpPr/>
            <p:nvPr/>
          </p:nvSpPr>
          <p:spPr bwMode="gray">
            <a:xfrm rot="21010068">
              <a:off x="8490951" y="271487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7" name="Freeform 5"/>
            <p:cNvSpPr/>
            <p:nvPr/>
          </p:nvSpPr>
          <p:spPr bwMode="gray">
            <a:xfrm>
              <a:off x="455612" y="2801319"/>
              <a:ext cx="11277600" cy="3602637"/>
            </a:xfrm>
            <a:custGeom>
              <a:avLst/>
              <a:gdLst/>
              <a:ahLst/>
              <a:cxnLst/>
              <a:rect l="l" t="t" r="r" b="b"/>
              <a:pathLst>
                <a:path w="10000" h="7946">
                  <a:moveTo>
                    <a:pt x="0" y="0"/>
                  </a:moveTo>
                  <a:lnTo>
                    <a:pt x="0" y="7945"/>
                  </a:lnTo>
                  <a:lnTo>
                    <a:pt x="10000" y="7946"/>
                  </a:lnTo>
                  <a:lnTo>
                    <a:pt x="10000" y="4"/>
                  </a:lnTo>
                  <a:lnTo>
                    <a:pt x="10000" y="4"/>
                  </a:lnTo>
                  <a:lnTo>
                    <a:pt x="9773" y="91"/>
                  </a:lnTo>
                  <a:lnTo>
                    <a:pt x="9547" y="175"/>
                  </a:lnTo>
                  <a:lnTo>
                    <a:pt x="9320" y="256"/>
                  </a:lnTo>
                  <a:lnTo>
                    <a:pt x="9092" y="326"/>
                  </a:lnTo>
                  <a:lnTo>
                    <a:pt x="8865" y="396"/>
                  </a:lnTo>
                  <a:lnTo>
                    <a:pt x="8637" y="462"/>
                  </a:lnTo>
                  <a:lnTo>
                    <a:pt x="8412" y="518"/>
                  </a:lnTo>
                  <a:lnTo>
                    <a:pt x="8184" y="571"/>
                  </a:lnTo>
                  <a:lnTo>
                    <a:pt x="7957" y="620"/>
                  </a:lnTo>
                  <a:lnTo>
                    <a:pt x="7734" y="662"/>
                  </a:lnTo>
                  <a:lnTo>
                    <a:pt x="7508" y="704"/>
                  </a:lnTo>
                  <a:lnTo>
                    <a:pt x="7285" y="739"/>
                  </a:lnTo>
                  <a:lnTo>
                    <a:pt x="7062" y="767"/>
                  </a:lnTo>
                  <a:lnTo>
                    <a:pt x="6840" y="795"/>
                  </a:lnTo>
                  <a:lnTo>
                    <a:pt x="6620" y="819"/>
                  </a:lnTo>
                  <a:lnTo>
                    <a:pt x="6402" y="837"/>
                  </a:lnTo>
                  <a:lnTo>
                    <a:pt x="6184" y="851"/>
                  </a:lnTo>
                  <a:lnTo>
                    <a:pt x="5968" y="865"/>
                  </a:lnTo>
                  <a:lnTo>
                    <a:pt x="5755" y="872"/>
                  </a:lnTo>
                  <a:lnTo>
                    <a:pt x="5542" y="879"/>
                  </a:lnTo>
                  <a:lnTo>
                    <a:pt x="5332" y="882"/>
                  </a:lnTo>
                  <a:lnTo>
                    <a:pt x="5124" y="879"/>
                  </a:lnTo>
                  <a:lnTo>
                    <a:pt x="4918" y="879"/>
                  </a:lnTo>
                  <a:lnTo>
                    <a:pt x="4714" y="872"/>
                  </a:lnTo>
                  <a:lnTo>
                    <a:pt x="4514" y="861"/>
                  </a:lnTo>
                  <a:lnTo>
                    <a:pt x="4316" y="851"/>
                  </a:lnTo>
                  <a:lnTo>
                    <a:pt x="4122" y="840"/>
                  </a:lnTo>
                  <a:lnTo>
                    <a:pt x="3929" y="823"/>
                  </a:lnTo>
                  <a:lnTo>
                    <a:pt x="3739" y="805"/>
                  </a:lnTo>
                  <a:lnTo>
                    <a:pt x="3553" y="788"/>
                  </a:lnTo>
                  <a:lnTo>
                    <a:pt x="3190" y="742"/>
                  </a:lnTo>
                  <a:lnTo>
                    <a:pt x="2842" y="693"/>
                  </a:lnTo>
                  <a:lnTo>
                    <a:pt x="2508" y="641"/>
                  </a:lnTo>
                  <a:lnTo>
                    <a:pt x="2192" y="585"/>
                  </a:lnTo>
                  <a:lnTo>
                    <a:pt x="1890" y="525"/>
                  </a:lnTo>
                  <a:lnTo>
                    <a:pt x="1610" y="462"/>
                  </a:lnTo>
                  <a:lnTo>
                    <a:pt x="1347" y="399"/>
                  </a:lnTo>
                  <a:lnTo>
                    <a:pt x="1105" y="336"/>
                  </a:lnTo>
                  <a:lnTo>
                    <a:pt x="883" y="277"/>
                  </a:lnTo>
                  <a:lnTo>
                    <a:pt x="686" y="221"/>
                  </a:lnTo>
                  <a:lnTo>
                    <a:pt x="508" y="168"/>
                  </a:lnTo>
                  <a:lnTo>
                    <a:pt x="358" y="123"/>
                  </a:lnTo>
                  <a:lnTo>
                    <a:pt x="232" y="81"/>
                  </a:lnTo>
                  <a:lnTo>
                    <a:pt x="59" y="21"/>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48798" y="1063417"/>
            <a:ext cx="8831816" cy="1372986"/>
          </a:xfrm>
        </p:spPr>
        <p:txBody>
          <a:bodyPr/>
          <a:lstStyle>
            <a:lvl1pPr>
              <a:defRPr sz="4000"/>
            </a:lvl1pPr>
          </a:lstStyle>
          <a:p>
            <a:r>
              <a:rPr lang="en-US" smtClean="0"/>
              <a:t>Click to edit Master title style</a:t>
            </a:r>
            <a:endParaRPr lang="en-US" dirty="0"/>
          </a:p>
        </p:txBody>
      </p:sp>
      <p:sp>
        <p:nvSpPr>
          <p:cNvPr id="8" name="Text Placeholder 3"/>
          <p:cNvSpPr>
            <a:spLocks noGrp="1"/>
          </p:cNvSpPr>
          <p:nvPr>
            <p:ph type="body" sz="half" idx="2"/>
          </p:nvPr>
        </p:nvSpPr>
        <p:spPr>
          <a:xfrm>
            <a:off x="1154954" y="3543300"/>
            <a:ext cx="8825659" cy="24765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4" name="Date Placeholder 3"/>
          <p:cNvSpPr>
            <a:spLocks noGrp="1"/>
          </p:cNvSpPr>
          <p:nvPr>
            <p:ph type="dt" sz="half" idx="10"/>
          </p:nvPr>
        </p:nvSpPr>
        <p:spPr/>
        <p:txBody>
          <a:bodyPr/>
          <a:lstStyle/>
          <a:p>
            <a:fld id="{AFF16868-8199-4C2C-A5B1-63AEE139F88E}" type="datetimeFigureOut">
              <a:rPr lang="en-US" dirty="0"/>
              <a:t>1/13/2021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3" name="Rectangle 12"/>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Quote with Caption">
    <p:spTree>
      <p:nvGrpSpPr>
        <p:cNvPr id="1" name=""/>
        <p:cNvGrpSpPr/>
        <p:nvPr/>
      </p:nvGrpSpPr>
      <p:grpSpPr>
        <a:xfrm>
          <a:off x="0" y="0"/>
          <a:ext cx="0" cy="0"/>
          <a:chOff x="0" y="0"/>
          <a:chExt cx="0" cy="0"/>
        </a:xfrm>
      </p:grpSpPr>
      <p:grpSp>
        <p:nvGrpSpPr>
          <p:cNvPr id="3" name="Group 2"/>
          <p:cNvGrpSpPr/>
          <p:nvPr/>
        </p:nvGrpSpPr>
        <p:grpSpPr>
          <a:xfrm>
            <a:off x="0" y="0"/>
            <a:ext cx="12192000" cy="6858000"/>
            <a:chOff x="0" y="0"/>
            <a:chExt cx="12192000" cy="6858000"/>
          </a:xfrm>
        </p:grpSpPr>
        <p:sp>
          <p:nvSpPr>
            <p:cNvPr id="17" name="Rectangle 16"/>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0" name="Oval 19"/>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2" name="Oval 21"/>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3" name="Oval 22"/>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4" name="Oval 23"/>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5" name="Oval 24"/>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Freeform 5"/>
            <p:cNvSpPr/>
            <p:nvPr/>
          </p:nvSpPr>
          <p:spPr bwMode="gray">
            <a:xfrm rot="21010068">
              <a:off x="8490951" y="41851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8"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16" name="TextBox 15"/>
          <p:cNvSpPr txBox="1"/>
          <p:nvPr/>
        </p:nvSpPr>
        <p:spPr bwMode="gray">
          <a:xfrm>
            <a:off x="881566" y="607336"/>
            <a:ext cx="801912" cy="1569660"/>
          </a:xfrm>
          <a:prstGeom prst="rect">
            <a:avLst/>
          </a:prstGeom>
          <a:noFill/>
        </p:spPr>
        <p:txBody>
          <a:bodyPr wrap="square" rtlCol="0">
            <a:spAutoFit/>
          </a:bodyPr>
          <a:lstStyle/>
          <a:p>
            <a:pPr algn="r"/>
            <a:r>
              <a:rPr lang="en-US" sz="9600" b="0" i="0" dirty="0">
                <a:solidFill>
                  <a:schemeClr val="accent1">
                    <a:lumMod val="60000"/>
                    <a:lumOff val="40000"/>
                  </a:schemeClr>
                </a:solidFill>
                <a:latin typeface="Arial"/>
                <a:cs typeface="Arial"/>
              </a:rPr>
              <a:t>“</a:t>
            </a:r>
          </a:p>
        </p:txBody>
      </p:sp>
      <p:sp>
        <p:nvSpPr>
          <p:cNvPr id="13" name="TextBox 12"/>
          <p:cNvSpPr txBox="1"/>
          <p:nvPr/>
        </p:nvSpPr>
        <p:spPr bwMode="gray">
          <a:xfrm>
            <a:off x="9884458" y="2613787"/>
            <a:ext cx="652763" cy="1569660"/>
          </a:xfrm>
          <a:prstGeom prst="rect">
            <a:avLst/>
          </a:prstGeom>
          <a:noFill/>
        </p:spPr>
        <p:txBody>
          <a:bodyPr wrap="square" rtlCol="0">
            <a:spAutoFit/>
          </a:bodyPr>
          <a:lstStyle/>
          <a:p>
            <a:pPr algn="r"/>
            <a:r>
              <a:rPr lang="en-US" sz="9600" b="0" i="0" dirty="0">
                <a:solidFill>
                  <a:schemeClr val="accent1">
                    <a:lumMod val="60000"/>
                    <a:lumOff val="40000"/>
                  </a:schemeClr>
                </a:solidFill>
                <a:latin typeface="Arial"/>
                <a:cs typeface="Arial"/>
              </a:rPr>
              <a:t>”</a:t>
            </a:r>
          </a:p>
        </p:txBody>
      </p:sp>
      <p:sp>
        <p:nvSpPr>
          <p:cNvPr id="2" name="Title 1"/>
          <p:cNvSpPr>
            <a:spLocks noGrp="1"/>
          </p:cNvSpPr>
          <p:nvPr>
            <p:ph type="title"/>
          </p:nvPr>
        </p:nvSpPr>
        <p:spPr>
          <a:xfrm>
            <a:off x="1581878" y="982134"/>
            <a:ext cx="8453906" cy="2696632"/>
          </a:xfrm>
        </p:spPr>
        <p:txBody>
          <a:bodyPr/>
          <a:lstStyle>
            <a:lvl1pPr>
              <a:defRPr sz="4000"/>
            </a:lvl1pPr>
          </a:lstStyle>
          <a:p>
            <a:r>
              <a:rPr lang="en-US" smtClean="0"/>
              <a:t>Click to edit Master title style</a:t>
            </a:r>
            <a:endParaRPr lang="en-US" dirty="0"/>
          </a:p>
        </p:txBody>
      </p:sp>
      <p:sp>
        <p:nvSpPr>
          <p:cNvPr id="14" name="Text Placeholder 3"/>
          <p:cNvSpPr>
            <a:spLocks noGrp="1"/>
          </p:cNvSpPr>
          <p:nvPr>
            <p:ph type="body" sz="half" idx="13"/>
          </p:nvPr>
        </p:nvSpPr>
        <p:spPr bwMode="gray">
          <a:xfrm>
            <a:off x="1945945" y="3678766"/>
            <a:ext cx="7731219" cy="342174"/>
          </a:xfrm>
        </p:spPr>
        <p:txBody>
          <a:bodyPr anchor="t">
            <a:normAutofit/>
          </a:bodyPr>
          <a:lstStyle>
            <a:lvl1pPr marL="0" indent="0">
              <a:buNone/>
              <a:defRPr lang="en-US" sz="1400" b="0" i="0" kern="1200" cap="small" dirty="0">
                <a:solidFill>
                  <a:schemeClr val="accent1">
                    <a:lumMod val="60000"/>
                    <a:lumOff val="40000"/>
                  </a:schemeClr>
                </a:solidFill>
                <a:latin typeface="+mn-lt"/>
                <a:ea typeface="+mn-ea"/>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10" name="Text Placeholder 3"/>
          <p:cNvSpPr>
            <a:spLocks noGrp="1"/>
          </p:cNvSpPr>
          <p:nvPr>
            <p:ph type="body" sz="half" idx="2"/>
          </p:nvPr>
        </p:nvSpPr>
        <p:spPr>
          <a:xfrm>
            <a:off x="1154954" y="5029199"/>
            <a:ext cx="9244897" cy="997857"/>
          </a:xfrm>
        </p:spPr>
        <p:txBody>
          <a:bodyPr anchor="ct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4" name="Date Placeholder 3"/>
          <p:cNvSpPr>
            <a:spLocks noGrp="1"/>
          </p:cNvSpPr>
          <p:nvPr>
            <p:ph type="dt" sz="half" idx="10"/>
          </p:nvPr>
        </p:nvSpPr>
        <p:spPr/>
        <p:txBody>
          <a:bodyPr/>
          <a:lstStyle/>
          <a:p>
            <a:fld id="{AAD9FF7F-6988-44CC-821B-644E70CD2F73}" type="datetimeFigureOut">
              <a:rPr lang="en-US" dirty="0"/>
              <a:t>1/13/2021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9" name="Rectangle 18"/>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Name Card">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1" name="Rectangle 10"/>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Freeform 5"/>
            <p:cNvSpPr/>
            <p:nvPr/>
          </p:nvSpPr>
          <p:spPr bwMode="gray">
            <a:xfrm rot="21010068">
              <a:off x="8490951" y="4193583"/>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2370667"/>
            <a:ext cx="8825660" cy="1822514"/>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154954" y="5024967"/>
            <a:ext cx="8825659" cy="860400"/>
          </a:xfrm>
        </p:spPr>
        <p:txBody>
          <a:bodyPr anchor="t"/>
          <a:lstStyle>
            <a:lvl1pPr marL="0" indent="0" algn="l">
              <a:buNone/>
              <a:defRPr sz="2000" cap="none">
                <a:solidFill>
                  <a:schemeClr val="accent1">
                    <a:lumMod val="60000"/>
                    <a:lumOff val="4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5C12C299-16B2-4475-990D-751901EACC14}" type="datetimeFigureOut">
              <a:rPr lang="en-US" dirty="0"/>
              <a:t>1/13/2021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lvl1pPr>
              <a:defRPr sz="3600"/>
            </a:lvl1pPr>
          </a:lstStyle>
          <a:p>
            <a:r>
              <a:rPr lang="en-US" smtClean="0"/>
              <a:t>Click to edit Master title style</a:t>
            </a:r>
            <a:endParaRPr lang="en-US" dirty="0"/>
          </a:p>
        </p:txBody>
      </p:sp>
      <p:sp>
        <p:nvSpPr>
          <p:cNvPr id="3" name="Text Placeholder 2"/>
          <p:cNvSpPr>
            <a:spLocks noGrp="1"/>
          </p:cNvSpPr>
          <p:nvPr>
            <p:ph type="body" idx="1"/>
          </p:nvPr>
        </p:nvSpPr>
        <p:spPr>
          <a:xfrm>
            <a:off x="1154954" y="2603502"/>
            <a:ext cx="3141878"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16" name="Text Placeholder 3"/>
          <p:cNvSpPr>
            <a:spLocks noGrp="1"/>
          </p:cNvSpPr>
          <p:nvPr>
            <p:ph type="body" sz="half" idx="15"/>
          </p:nvPr>
        </p:nvSpPr>
        <p:spPr>
          <a:xfrm>
            <a:off x="1154953" y="3179764"/>
            <a:ext cx="3141879"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Text Placeholder 4"/>
          <p:cNvSpPr>
            <a:spLocks noGrp="1"/>
          </p:cNvSpPr>
          <p:nvPr>
            <p:ph type="body" sz="quarter" idx="3"/>
          </p:nvPr>
        </p:nvSpPr>
        <p:spPr>
          <a:xfrm>
            <a:off x="4512721" y="2603500"/>
            <a:ext cx="3147009"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19" name="Text Placeholder 3"/>
          <p:cNvSpPr>
            <a:spLocks noGrp="1"/>
          </p:cNvSpPr>
          <p:nvPr>
            <p:ph type="body" sz="half" idx="16"/>
          </p:nvPr>
        </p:nvSpPr>
        <p:spPr>
          <a:xfrm>
            <a:off x="4512721" y="3179763"/>
            <a:ext cx="3147009"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14" name="Text Placeholder 4"/>
          <p:cNvSpPr>
            <a:spLocks noGrp="1"/>
          </p:cNvSpPr>
          <p:nvPr>
            <p:ph type="body" sz="quarter" idx="13"/>
          </p:nvPr>
        </p:nvSpPr>
        <p:spPr>
          <a:xfrm>
            <a:off x="7888135" y="2603501"/>
            <a:ext cx="3145730"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20" name="Text Placeholder 3"/>
          <p:cNvSpPr>
            <a:spLocks noGrp="1"/>
          </p:cNvSpPr>
          <p:nvPr>
            <p:ph type="body" sz="half" idx="17"/>
          </p:nvPr>
        </p:nvSpPr>
        <p:spPr>
          <a:xfrm>
            <a:off x="7888329" y="3179762"/>
            <a:ext cx="3145536"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cxnSp>
        <p:nvCxnSpPr>
          <p:cNvPr id="17" name="Straight Connector 16"/>
          <p:cNvCxnSpPr/>
          <p:nvPr/>
        </p:nvCxnSpPr>
        <p:spPr>
          <a:xfrm>
            <a:off x="440397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777240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9FE86839-B9D8-4651-8783-F325ECE74E65}" type="datetimeFigureOut">
              <a:rPr lang="en-US" dirty="0"/>
              <a:t>1/13/2021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lvl1pPr>
              <a:defRPr sz="3600"/>
            </a:lvl1pPr>
          </a:lstStyle>
          <a:p>
            <a:r>
              <a:rPr lang="en-US" smtClean="0"/>
              <a:t>Click to edit Master title style</a:t>
            </a:r>
            <a:endParaRPr lang="en-US" dirty="0"/>
          </a:p>
        </p:txBody>
      </p:sp>
      <p:sp>
        <p:nvSpPr>
          <p:cNvPr id="3" name="Text Placeholder 2"/>
          <p:cNvSpPr>
            <a:spLocks noGrp="1"/>
          </p:cNvSpPr>
          <p:nvPr>
            <p:ph type="body" idx="1"/>
          </p:nvPr>
        </p:nvSpPr>
        <p:spPr>
          <a:xfrm>
            <a:off x="1154954" y="4532844"/>
            <a:ext cx="3050438"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19" name="Picture Placeholder 2"/>
          <p:cNvSpPr>
            <a:spLocks noGrp="1" noChangeAspect="1"/>
          </p:cNvSpPr>
          <p:nvPr>
            <p:ph type="pic" idx="15"/>
          </p:nvPr>
        </p:nvSpPr>
        <p:spPr>
          <a:xfrm>
            <a:off x="1334553" y="2603500"/>
            <a:ext cx="2691242"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2" name="Text Placeholder 3"/>
          <p:cNvSpPr>
            <a:spLocks noGrp="1"/>
          </p:cNvSpPr>
          <p:nvPr>
            <p:ph type="body" sz="half" idx="18"/>
          </p:nvPr>
        </p:nvSpPr>
        <p:spPr>
          <a:xfrm>
            <a:off x="1154954" y="5109106"/>
            <a:ext cx="3050438"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Text Placeholder 4"/>
          <p:cNvSpPr>
            <a:spLocks noGrp="1"/>
          </p:cNvSpPr>
          <p:nvPr>
            <p:ph type="body" sz="quarter" idx="3"/>
          </p:nvPr>
        </p:nvSpPr>
        <p:spPr>
          <a:xfrm>
            <a:off x="4568865" y="4532844"/>
            <a:ext cx="3050438" cy="576263"/>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1" name="Picture Placeholder 2"/>
          <p:cNvSpPr>
            <a:spLocks noGrp="1" noChangeAspect="1"/>
          </p:cNvSpPr>
          <p:nvPr>
            <p:ph type="pic" idx="21"/>
          </p:nvPr>
        </p:nvSpPr>
        <p:spPr>
          <a:xfrm>
            <a:off x="4748462" y="2603500"/>
            <a:ext cx="2691243"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3" name="Text Placeholder 3"/>
          <p:cNvSpPr>
            <a:spLocks noGrp="1"/>
          </p:cNvSpPr>
          <p:nvPr>
            <p:ph type="body" sz="half" idx="19"/>
          </p:nvPr>
        </p:nvSpPr>
        <p:spPr>
          <a:xfrm>
            <a:off x="4570172" y="5109105"/>
            <a:ext cx="3050438"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14" name="Text Placeholder 4"/>
          <p:cNvSpPr>
            <a:spLocks noGrp="1"/>
          </p:cNvSpPr>
          <p:nvPr>
            <p:ph type="body" sz="quarter" idx="13"/>
          </p:nvPr>
        </p:nvSpPr>
        <p:spPr>
          <a:xfrm>
            <a:off x="7982775" y="4532845"/>
            <a:ext cx="3051095"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2" name="Picture Placeholder 2"/>
          <p:cNvSpPr>
            <a:spLocks noGrp="1" noChangeAspect="1"/>
          </p:cNvSpPr>
          <p:nvPr>
            <p:ph type="pic" idx="22"/>
          </p:nvPr>
        </p:nvSpPr>
        <p:spPr>
          <a:xfrm>
            <a:off x="8163031" y="2603500"/>
            <a:ext cx="2691242"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4" name="Text Placeholder 3"/>
          <p:cNvSpPr>
            <a:spLocks noGrp="1"/>
          </p:cNvSpPr>
          <p:nvPr>
            <p:ph type="body" sz="half" idx="20"/>
          </p:nvPr>
        </p:nvSpPr>
        <p:spPr>
          <a:xfrm>
            <a:off x="7982775" y="5109104"/>
            <a:ext cx="3051096"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cxnSp>
        <p:nvCxnSpPr>
          <p:cNvPr id="43" name="Straight Connector 42"/>
          <p:cNvCxnSpPr/>
          <p:nvPr/>
        </p:nvCxnSpPr>
        <p:spPr>
          <a:xfrm>
            <a:off x="440583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44" name="Straight Connector 43"/>
          <p:cNvCxnSpPr/>
          <p:nvPr/>
        </p:nvCxnSpPr>
        <p:spPr>
          <a:xfrm>
            <a:off x="7797802"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FD484F64-32F6-45C5-931F-ADC1662401D0}" type="datetimeFigureOut">
              <a:rPr lang="en-US" dirty="0"/>
              <a:t>1/13/2021</a:t>
            </a:fld>
            <a:endParaRPr lang="en-US" dirty="0"/>
          </a:p>
        </p:txBody>
      </p:sp>
      <p:sp>
        <p:nvSpPr>
          <p:cNvPr id="8" name="Footer Placeholder 7"/>
          <p:cNvSpPr>
            <a:spLocks noGrp="1"/>
          </p:cNvSpPr>
          <p:nvPr>
            <p:ph type="ftr" sz="quarter" idx="11"/>
          </p:nvPr>
        </p:nvSpPr>
        <p:spPr>
          <a:xfrm>
            <a:off x="561111" y="6391838"/>
            <a:ext cx="3644282" cy="304801"/>
          </a:xfrm>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154954" y="2603500"/>
            <a:ext cx="8825659" cy="3416300"/>
          </a:xfrm>
        </p:spPr>
        <p:txBody>
          <a:bodyPr vert="eaVert" anchor="t" anchorCtr="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xfrm>
            <a:off x="10695439" y="6391838"/>
            <a:ext cx="990599" cy="304799"/>
          </a:xfrm>
        </p:spPr>
        <p:txBody>
          <a:bodyPr/>
          <a:lstStyle/>
          <a:p>
            <a:fld id="{53086D93-FCAC-47E0-A2EE-787E62CA814C}" type="datetimeFigureOut">
              <a:rPr lang="en-US" dirty="0"/>
              <a:t>1/13/2021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2" name="Rectangle 11"/>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Rectangle 6"/>
            <p:cNvSpPr/>
            <p:nvPr/>
          </p:nvSpPr>
          <p:spPr bwMode="gray">
            <a:xfrm>
              <a:off x="414867" y="402165"/>
              <a:ext cx="6510866"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7" name="Freeform 5"/>
            <p:cNvSpPr/>
            <p:nvPr/>
          </p:nvSpPr>
          <p:spPr bwMode="gray">
            <a:xfrm rot="5101749">
              <a:off x="6294738" y="457773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0" name="Freeform 5"/>
            <p:cNvSpPr/>
            <p:nvPr/>
          </p:nvSpPr>
          <p:spPr bwMode="gray">
            <a:xfrm rot="5400000">
              <a:off x="44492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3"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Vertical Title 1"/>
          <p:cNvSpPr>
            <a:spLocks noGrp="1"/>
          </p:cNvSpPr>
          <p:nvPr>
            <p:ph type="title" orient="vert"/>
          </p:nvPr>
        </p:nvSpPr>
        <p:spPr>
          <a:xfrm>
            <a:off x="8585235" y="1278467"/>
            <a:ext cx="1409965" cy="4748590"/>
          </a:xfrm>
        </p:spPr>
        <p:txBody>
          <a:bodyPr vert="eaVert" anchor="b" anchorCtr="0"/>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154954" y="1278467"/>
            <a:ext cx="6256025" cy="4748590"/>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xfrm>
            <a:off x="10653104" y="6391838"/>
            <a:ext cx="992135" cy="304799"/>
          </a:xfrm>
        </p:spPr>
        <p:txBody>
          <a:bodyPr/>
          <a:lstStyle/>
          <a:p>
            <a:fld id="{CDA879A6-0FD0-4734-A311-86BFCA472E6E}" type="datetimeFigureOut">
              <a:rPr lang="en-US" dirty="0"/>
              <a:t>1/13/2021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a:xfrm>
            <a:off x="1154954" y="2603500"/>
            <a:ext cx="8825659" cy="3416300"/>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19C9CA7B-DFD4-44B5-8C60-D14B8CD1FB59}" type="datetimeFigureOut">
              <a:rPr lang="en-US" dirty="0"/>
              <a:t>1/13/2021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grpSp>
        <p:nvGrpSpPr>
          <p:cNvPr id="8" name="Group 7"/>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bwMode="gray">
            <a:xfrm>
              <a:off x="7289800" y="402165"/>
              <a:ext cx="44788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5"/>
            <p:cNvSpPr/>
            <p:nvPr/>
          </p:nvSpPr>
          <p:spPr bwMode="gray">
            <a:xfrm rot="16200000">
              <a:off x="3787244"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p:nvPr/>
          </p:nvSpPr>
          <p:spPr bwMode="gray">
            <a:xfrm rot="15922489">
              <a:off x="4698352"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2677645"/>
            <a:ext cx="4351025" cy="2283824"/>
          </a:xfrm>
        </p:spPr>
        <p:txBody>
          <a:bodyPr anchor="ctr"/>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895559" y="2677644"/>
            <a:ext cx="3757545" cy="2283824"/>
          </a:xfrm>
        </p:spPr>
        <p:txBody>
          <a:bodyPr anchor="ctr"/>
          <a:lstStyle>
            <a:lvl1pPr marL="0" indent="0" algn="l">
              <a:buNone/>
              <a:defRPr sz="2000" cap="all">
                <a:solidFill>
                  <a:schemeClr val="accent1">
                    <a:lumMod val="60000"/>
                    <a:lumOff val="4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F34E6425-0181-43F2-84FC-787E803FD2F8}" type="datetimeFigureOut">
              <a:rPr lang="en-US" dirty="0"/>
              <a:t>1/13/2021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154954" y="2603500"/>
            <a:ext cx="4825158" cy="3416301"/>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208712" y="2603500"/>
            <a:ext cx="4825159" cy="3416300"/>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3BDB8791-F1B0-41E7-B7FD-A781E65C4266}" type="datetimeFigureOut">
              <a:rPr lang="en-US" dirty="0"/>
              <a:t>1/13/2021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1154954" y="2603500"/>
            <a:ext cx="4825157"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1154954" y="3179762"/>
            <a:ext cx="4825158" cy="2840039"/>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208712" y="2603500"/>
            <a:ext cx="4825159"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208712" y="3179762"/>
            <a:ext cx="4825159" cy="2840039"/>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5FDD63B2-E120-4ED8-B27B-C685F510A5FE}" type="datetimeFigureOut">
              <a:rPr lang="en-US" dirty="0"/>
              <a:t>1/13/2021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Title 1"/>
          <p:cNvSpPr>
            <a:spLocks noGrp="1"/>
          </p:cNvSpPr>
          <p:nvPr>
            <p:ph type="title"/>
          </p:nvPr>
        </p:nvSpPr>
        <p:spPr>
          <a:xfrm>
            <a:off x="1154954" y="973668"/>
            <a:ext cx="8761413" cy="706964"/>
          </a:xfrm>
        </p:spPr>
        <p:txBody>
          <a:bodyPr/>
          <a:lstStyle>
            <a:lvl1pPr>
              <a:defRPr/>
            </a:lvl1p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7AA18ACC-A947-437B-A130-35BD54FDF1E9}" type="datetimeFigureOut">
              <a:rPr lang="en-US" dirty="0"/>
              <a:t>1/13/2021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C8D7E02-BCB8-4D50-A234-369438C08659}" type="datetimeFigureOut">
              <a:rPr lang="en-US" dirty="0"/>
              <a:t>1/13/2021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7" name="Rectangle 6"/>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2" name="Oval 21"/>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bwMode="gray">
            <a:xfrm>
              <a:off x="5713412" y="402165"/>
              <a:ext cx="6055253"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8" name="Freeform 5"/>
            <p:cNvSpPr/>
            <p:nvPr/>
          </p:nvSpPr>
          <p:spPr bwMode="gray">
            <a:xfrm rot="15922489">
              <a:off x="3140485"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rot="16200000">
              <a:off x="2229377"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5" y="1295400"/>
            <a:ext cx="2793158" cy="1600200"/>
          </a:xfrm>
        </p:spPr>
        <p:txBody>
          <a:bodyPr anchor="b"/>
          <a:lstStyle>
            <a:lvl1pPr algn="l">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5781146" y="1447800"/>
            <a:ext cx="5190066" cy="4572000"/>
          </a:xfrm>
        </p:spPr>
        <p:txBody>
          <a:bodyPr anchor="ct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bwMode="gray">
          <a:xfrm>
            <a:off x="1154954" y="3129280"/>
            <a:ext cx="2793158" cy="2895599"/>
          </a:xfrm>
        </p:spPr>
        <p:txBody>
          <a:bodyPr/>
          <a:lstStyle>
            <a:lvl1pPr marL="0" indent="0">
              <a:buNone/>
              <a:defRPr sz="14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76E86A4C-8E40-4F87-A4F0-01A0687C5742}" type="datetimeFigureOut">
              <a:rPr lang="en-US" dirty="0"/>
              <a:t>1/13/2021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bwMode="gray">
            <a:xfrm>
              <a:off x="6172200" y="402165"/>
              <a:ext cx="55964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22" name="Freeform 5"/>
            <p:cNvSpPr/>
            <p:nvPr/>
          </p:nvSpPr>
          <p:spPr bwMode="gray">
            <a:xfrm rot="15922489">
              <a:off x="4203594"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rot="16200000">
              <a:off x="32954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5" y="1693333"/>
            <a:ext cx="3865134" cy="1735667"/>
          </a:xfrm>
        </p:spPr>
        <p:txBody>
          <a:bodyPr anchor="b">
            <a:normAutofit/>
          </a:bodyPr>
          <a:lstStyle>
            <a:lvl1pPr algn="l">
              <a:defRPr sz="36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6547870" y="1143000"/>
            <a:ext cx="3227193"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marL="0" lvl="0" indent="0" algn="ctr">
              <a:buNone/>
            </a:pPr>
            <a:r>
              <a:rPr lang="en-US" smtClean="0"/>
              <a:t>Click icon to add picture</a:t>
            </a:r>
            <a:endParaRPr lang="en-US" dirty="0"/>
          </a:p>
        </p:txBody>
      </p:sp>
      <p:sp>
        <p:nvSpPr>
          <p:cNvPr id="4" name="Text Placeholder 3"/>
          <p:cNvSpPr>
            <a:spLocks noGrp="1"/>
          </p:cNvSpPr>
          <p:nvPr>
            <p:ph type="body" sz="half" idx="2"/>
          </p:nvPr>
        </p:nvSpPr>
        <p:spPr bwMode="gray">
          <a:xfrm>
            <a:off x="1154954" y="3657600"/>
            <a:ext cx="3859212" cy="1371600"/>
          </a:xfrm>
        </p:spPr>
        <p:txBody>
          <a:bodyPr>
            <a:normAutofit/>
          </a:bodyPr>
          <a:lstStyle>
            <a:lvl1pPr marL="0" indent="0">
              <a:buNone/>
              <a:defRPr sz="14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35E72C73-2D91-4E12-BA25-F0AA0C03599B}" type="datetimeFigureOut">
              <a:rPr lang="en-US" dirty="0"/>
              <a:t>1/13/2021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jpe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8" name="Group 7"/>
          <p:cNvGrpSpPr/>
          <p:nvPr/>
        </p:nvGrpSpPr>
        <p:grpSpPr>
          <a:xfrm>
            <a:off x="0" y="0"/>
            <a:ext cx="12192000" cy="6858000"/>
            <a:chOff x="0" y="0"/>
            <a:chExt cx="12192000" cy="6858000"/>
          </a:xfrm>
        </p:grpSpPr>
        <p:sp>
          <p:nvSpPr>
            <p:cNvPr id="7" name="Rectangle 6"/>
            <p:cNvSpPr/>
            <p:nvPr/>
          </p:nvSpPr>
          <p:spPr>
            <a:xfrm>
              <a:off x="0" y="0"/>
              <a:ext cx="12192000" cy="6858000"/>
            </a:xfrm>
            <a:prstGeom prst="rect">
              <a:avLst/>
            </a:prstGeom>
            <a:blipFill>
              <a:blip r:embed="rId19">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Oval 12"/>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Freeform 5"/>
            <p:cNvSpPr/>
            <p:nvPr/>
          </p:nvSpPr>
          <p:spPr bwMode="gray">
            <a:xfrm rot="21010068">
              <a:off x="8490951" y="17975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9" name="Freeform 5"/>
            <p:cNvSpPr/>
            <p:nvPr/>
          </p:nvSpPr>
          <p:spPr bwMode="gray">
            <a:xfrm>
              <a:off x="459506" y="1866405"/>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14"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Placeholder 1"/>
          <p:cNvSpPr>
            <a:spLocks noGrp="1"/>
          </p:cNvSpPr>
          <p:nvPr>
            <p:ph type="title"/>
          </p:nvPr>
        </p:nvSpPr>
        <p:spPr bwMode="gray">
          <a:xfrm>
            <a:off x="1154954" y="973668"/>
            <a:ext cx="8761413" cy="706964"/>
          </a:xfrm>
          <a:prstGeom prst="rect">
            <a:avLst/>
          </a:prstGeom>
        </p:spPr>
        <p:txBody>
          <a:bodyPr vert="horz" lIns="91440" tIns="45720" rIns="91440" bIns="45720" rtlCol="0" anchor="ctr">
            <a:noAutofit/>
          </a:bodyPr>
          <a:lstStyle/>
          <a:p>
            <a:r>
              <a:rPr lang="en-US" smtClean="0"/>
              <a:t>Click to edit Master title style</a:t>
            </a:r>
            <a:endParaRPr lang="en-US" dirty="0"/>
          </a:p>
        </p:txBody>
      </p:sp>
      <p:sp>
        <p:nvSpPr>
          <p:cNvPr id="3" name="Text Placeholder 2"/>
          <p:cNvSpPr>
            <a:spLocks noGrp="1"/>
          </p:cNvSpPr>
          <p:nvPr>
            <p:ph type="body" idx="1"/>
          </p:nvPr>
        </p:nvSpPr>
        <p:spPr>
          <a:xfrm>
            <a:off x="1154954" y="2603500"/>
            <a:ext cx="8761413" cy="3416300"/>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10653104" y="6391838"/>
            <a:ext cx="990599" cy="304799"/>
          </a:xfrm>
          <a:prstGeom prst="rect">
            <a:avLst/>
          </a:prstGeom>
        </p:spPr>
        <p:txBody>
          <a:bodyPr vert="horz" lIns="91440" tIns="45720" rIns="91440" bIns="45720" rtlCol="0" anchor="ctr"/>
          <a:lstStyle>
            <a:lvl1pPr algn="r">
              <a:defRPr sz="1000" b="1" i="0">
                <a:solidFill>
                  <a:schemeClr val="accent1"/>
                </a:solidFill>
              </a:defRPr>
            </a:lvl1pPr>
          </a:lstStyle>
          <a:p>
            <a:fld id="{2BE451C3-0FF4-47C4-B829-773ADF60F88C}" type="datetimeFigureOut">
              <a:rPr lang="en-US" dirty="0"/>
              <a:t>1/13/2021</a:t>
            </a:fld>
            <a:endParaRPr lang="en-US" dirty="0"/>
          </a:p>
        </p:txBody>
      </p:sp>
      <p:sp>
        <p:nvSpPr>
          <p:cNvPr id="5" name="Footer Placeholder 4"/>
          <p:cNvSpPr>
            <a:spLocks noGrp="1"/>
          </p:cNvSpPr>
          <p:nvPr>
            <p:ph type="ftr" sz="quarter" idx="3"/>
          </p:nvPr>
        </p:nvSpPr>
        <p:spPr>
          <a:xfrm>
            <a:off x="561110" y="6391838"/>
            <a:ext cx="3859795" cy="304801"/>
          </a:xfrm>
          <a:prstGeom prst="rect">
            <a:avLst/>
          </a:prstGeom>
        </p:spPr>
        <p:txBody>
          <a:bodyPr vert="horz" lIns="91440" tIns="45720" rIns="91440" bIns="45720" rtlCol="0" anchor="ctr"/>
          <a:lstStyle>
            <a:lvl1pPr algn="l">
              <a:defRPr sz="1000" b="1" i="0">
                <a:solidFill>
                  <a:schemeClr val="accent1"/>
                </a:solidFill>
              </a:defRPr>
            </a:lvl1pPr>
          </a:lstStyle>
          <a:p>
            <a:endParaRPr lang="en-US" dirty="0"/>
          </a:p>
        </p:txBody>
      </p:sp>
      <p:sp>
        <p:nvSpPr>
          <p:cNvPr id="21" name="Rectangle 20"/>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bg1"/>
                </a:solidFill>
              </a:defRPr>
            </a:lvl1pPr>
          </a:lstStyle>
          <a:p>
            <a:fld id="{D57F1E4F-1CFF-5643-939E-217C01CDF565}"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73" r:id="rId3"/>
    <p:sldLayoutId id="2147483652" r:id="rId4"/>
    <p:sldLayoutId id="2147483653" r:id="rId5"/>
    <p:sldLayoutId id="2147483654" r:id="rId6"/>
    <p:sldLayoutId id="2147483655" r:id="rId7"/>
    <p:sldLayoutId id="2147483656" r:id="rId8"/>
    <p:sldLayoutId id="2147483668" r:id="rId9"/>
    <p:sldLayoutId id="2147483667" r:id="rId10"/>
    <p:sldLayoutId id="2147483661" r:id="rId11"/>
    <p:sldLayoutId id="2147483672" r:id="rId12"/>
    <p:sldLayoutId id="2147483662" r:id="rId13"/>
    <p:sldLayoutId id="2147483669" r:id="rId14"/>
    <p:sldLayoutId id="2147483670" r:id="rId15"/>
    <p:sldLayoutId id="2147483658" r:id="rId16"/>
    <p:sldLayoutId id="2147483659" r:id="rId17"/>
  </p:sldLayoutIdLst>
  <p:hf sldNum="0" hdr="0" ftr="0" dt="0"/>
  <p:txStyles>
    <p:title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3.png"/><Relationship Id="rId5" Type="http://schemas.openxmlformats.org/officeDocument/2006/relationships/image" Target="../media/image7.png"/><Relationship Id="rId4" Type="http://schemas.openxmlformats.org/officeDocument/2006/relationships/hyperlink" Target="https://www.youtube.com/watch?v=0mbqFcOGMw4" TargetMode="Externa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3.png"/><Relationship Id="rId5" Type="http://schemas.openxmlformats.org/officeDocument/2006/relationships/image" Target="../media/image8.png"/><Relationship Id="rId4" Type="http://schemas.openxmlformats.org/officeDocument/2006/relationships/hyperlink" Target="https://www.youtube.com/watch?v=gLHpZyIu7ps" TargetMode="Externa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3.png"/><Relationship Id="rId5" Type="http://schemas.openxmlformats.org/officeDocument/2006/relationships/image" Target="../media/image9.png"/><Relationship Id="rId4" Type="http://schemas.openxmlformats.org/officeDocument/2006/relationships/hyperlink" Target="https://www.youtube.com/watch?v=3uyqR3u4jtg" TargetMode="Externa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7.m4a"/><Relationship Id="rId1" Type="http://schemas.microsoft.com/office/2007/relationships/media" Target="../media/media17.m4a"/><Relationship Id="rId5" Type="http://schemas.openxmlformats.org/officeDocument/2006/relationships/image" Target="../media/image3.png"/><Relationship Id="rId4" Type="http://schemas.openxmlformats.org/officeDocument/2006/relationships/image" Target="../media/image10.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3.png"/><Relationship Id="rId5" Type="http://schemas.openxmlformats.org/officeDocument/2006/relationships/image" Target="../media/image11.png"/><Relationship Id="rId4" Type="http://schemas.openxmlformats.org/officeDocument/2006/relationships/hyperlink" Target="https://www.youtube.com/watch?v=xqPMJR2cLwI" TargetMode="Externa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9.m4a"/><Relationship Id="rId1" Type="http://schemas.microsoft.com/office/2007/relationships/media" Target="../media/media19.m4a"/><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hyperlink" Target="https://www.youtube.com/watch?v=WP1blVh1ZQM" TargetMode="Externa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0.m4a"/><Relationship Id="rId1" Type="http://schemas.microsoft.com/office/2007/relationships/media" Target="../media/media20.m4a"/><Relationship Id="rId5" Type="http://schemas.openxmlformats.org/officeDocument/2006/relationships/image" Target="../media/image3.png"/><Relationship Id="rId4" Type="http://schemas.openxmlformats.org/officeDocument/2006/relationships/image" Target="../media/image12.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1.m4a"/><Relationship Id="rId1" Type="http://schemas.microsoft.com/office/2007/relationships/media" Target="../media/media21.m4a"/><Relationship Id="rId5" Type="http://schemas.openxmlformats.org/officeDocument/2006/relationships/image" Target="../media/image3.png"/><Relationship Id="rId4" Type="http://schemas.openxmlformats.org/officeDocument/2006/relationships/image" Target="../media/image13.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2.m4a"/><Relationship Id="rId1" Type="http://schemas.microsoft.com/office/2007/relationships/media" Target="../media/media22.m4a"/><Relationship Id="rId5" Type="http://schemas.openxmlformats.org/officeDocument/2006/relationships/image" Target="../media/image3.png"/><Relationship Id="rId4" Type="http://schemas.openxmlformats.org/officeDocument/2006/relationships/image" Target="../media/image14.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3.m4a"/><Relationship Id="rId1" Type="http://schemas.microsoft.com/office/2007/relationships/media" Target="../media/media23.m4a"/><Relationship Id="rId4" Type="http://schemas.openxmlformats.org/officeDocument/2006/relationships/image" Target="../media/image3.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4.m4a"/><Relationship Id="rId1" Type="http://schemas.microsoft.com/office/2007/relationships/media" Target="../media/media24.m4a"/><Relationship Id="rId5" Type="http://schemas.openxmlformats.org/officeDocument/2006/relationships/image" Target="../media/image3.png"/><Relationship Id="rId4" Type="http://schemas.openxmlformats.org/officeDocument/2006/relationships/image" Target="../media/image15.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5.m4a"/><Relationship Id="rId1" Type="http://schemas.microsoft.com/office/2007/relationships/media" Target="../media/media25.m4a"/><Relationship Id="rId5" Type="http://schemas.openxmlformats.org/officeDocument/2006/relationships/image" Target="../media/image3.png"/><Relationship Id="rId4" Type="http://schemas.openxmlformats.org/officeDocument/2006/relationships/image" Target="../media/image16.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6.m4a"/><Relationship Id="rId1" Type="http://schemas.microsoft.com/office/2007/relationships/media" Target="../media/media26.m4a"/><Relationship Id="rId5" Type="http://schemas.openxmlformats.org/officeDocument/2006/relationships/image" Target="../media/image3.png"/><Relationship Id="rId4" Type="http://schemas.openxmlformats.org/officeDocument/2006/relationships/hyperlink" Target="https://www.phonicsplay.co.uk/resources/phase/2/dragons-den" TargetMode="Externa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3.png"/><Relationship Id="rId5" Type="http://schemas.openxmlformats.org/officeDocument/2006/relationships/image" Target="../media/image6.pn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089329"/>
            <a:ext cx="8825658" cy="842838"/>
          </a:xfrm>
        </p:spPr>
        <p:txBody>
          <a:bodyPr/>
          <a:lstStyle/>
          <a:p>
            <a:pPr algn="ctr"/>
            <a:r>
              <a:rPr lang="en-GB" sz="3200" dirty="0" smtClean="0">
                <a:latin typeface="Comic Sans MS" panose="030F0702030302020204" pitchFamily="66" charset="0"/>
              </a:rPr>
              <a:t>Thursday 14</a:t>
            </a:r>
            <a:r>
              <a:rPr lang="en-GB" sz="3200" baseline="30000" dirty="0" smtClean="0">
                <a:latin typeface="Comic Sans MS" panose="030F0702030302020204" pitchFamily="66" charset="0"/>
              </a:rPr>
              <a:t>th</a:t>
            </a:r>
            <a:r>
              <a:rPr lang="en-GB" sz="3200" dirty="0" smtClean="0">
                <a:latin typeface="Comic Sans MS" panose="030F0702030302020204" pitchFamily="66" charset="0"/>
              </a:rPr>
              <a:t> January</a:t>
            </a:r>
            <a:endParaRPr lang="en-GB" sz="3200" dirty="0">
              <a:latin typeface="Comic Sans MS" panose="030F0702030302020204" pitchFamily="66" charset="0"/>
            </a:endParaRPr>
          </a:p>
        </p:txBody>
      </p:sp>
      <p:sp>
        <p:nvSpPr>
          <p:cNvPr id="3" name="Subtitle 2"/>
          <p:cNvSpPr>
            <a:spLocks noGrp="1"/>
          </p:cNvSpPr>
          <p:nvPr>
            <p:ph type="subTitle" idx="1"/>
          </p:nvPr>
        </p:nvSpPr>
        <p:spPr>
          <a:xfrm>
            <a:off x="1154955" y="2258170"/>
            <a:ext cx="8825658" cy="3380630"/>
          </a:xfrm>
        </p:spPr>
        <p:txBody>
          <a:bodyPr>
            <a:normAutofit/>
          </a:bodyPr>
          <a:lstStyle/>
          <a:p>
            <a:pPr algn="ctr"/>
            <a:r>
              <a:rPr lang="en-GB" sz="4800" cap="none" dirty="0" smtClean="0"/>
              <a:t>Phonics</a:t>
            </a:r>
          </a:p>
          <a:p>
            <a:pPr algn="ctr"/>
            <a:endParaRPr lang="en-GB" sz="4800" cap="none" dirty="0"/>
          </a:p>
        </p:txBody>
      </p:sp>
      <p:pic>
        <p:nvPicPr>
          <p:cNvPr id="4" name="Picture 3"/>
          <p:cNvPicPr>
            <a:picLocks noChangeAspect="1"/>
          </p:cNvPicPr>
          <p:nvPr/>
        </p:nvPicPr>
        <p:blipFill>
          <a:blip r:embed="rId4"/>
          <a:stretch>
            <a:fillRect/>
          </a:stretch>
        </p:blipFill>
        <p:spPr>
          <a:xfrm>
            <a:off x="3586038" y="3450866"/>
            <a:ext cx="4373218" cy="2187934"/>
          </a:xfrm>
          <a:prstGeom prst="rect">
            <a:avLst/>
          </a:prstGeom>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3253085843"/>
      </p:ext>
    </p:extLst>
  </p:cSld>
  <p:clrMapOvr>
    <a:masterClrMapping/>
  </p:clrMapOvr>
  <mc:AlternateContent xmlns:mc="http://schemas.openxmlformats.org/markup-compatibility/2006" xmlns:p14="http://schemas.microsoft.com/office/powerpoint/2010/main">
    <mc:Choice Requires="p14">
      <p:transition spd="slow" p14:dur="2000" advTm="10276"/>
    </mc:Choice>
    <mc:Fallback xmlns="">
      <p:transition spd="slow" advTm="102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2099732"/>
            <a:ext cx="8825658" cy="2559731"/>
          </a:xfrm>
        </p:spPr>
        <p:txBody>
          <a:bodyPr/>
          <a:lstStyle/>
          <a:p>
            <a:pPr algn="ctr"/>
            <a:r>
              <a:rPr lang="en-GB" sz="12000" dirty="0" smtClean="0">
                <a:latin typeface="Comic Sans MS" panose="030F0702030302020204" pitchFamily="66" charset="0"/>
              </a:rPr>
              <a:t>we</a:t>
            </a:r>
            <a:endParaRPr lang="en-GB" sz="12000" dirty="0">
              <a:latin typeface="Comic Sans MS" panose="030F0702030302020204" pitchFamily="66" charset="0"/>
            </a:endParaRPr>
          </a:p>
        </p:txBody>
      </p:sp>
      <p:sp>
        <p:nvSpPr>
          <p:cNvPr id="3" name="Subtitle 2"/>
          <p:cNvSpPr>
            <a:spLocks noGrp="1"/>
          </p:cNvSpPr>
          <p:nvPr>
            <p:ph type="subTitle" idx="1"/>
          </p:nvPr>
        </p:nvSpPr>
        <p:spPr>
          <a:xfrm flipV="1">
            <a:off x="1154955" y="6472362"/>
            <a:ext cx="8825658" cy="182880"/>
          </a:xfrm>
        </p:spPr>
        <p:txBody>
          <a:bodyPr>
            <a:normAutofit fontScale="40000" lnSpcReduction="20000"/>
          </a:bodyPr>
          <a:lstStyle/>
          <a:p>
            <a:endParaRPr lang="en-GB" dirty="0"/>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1143562368"/>
      </p:ext>
    </p:extLst>
  </p:cSld>
  <p:clrMapOvr>
    <a:masterClrMapping/>
  </p:clrMapOvr>
  <mc:AlternateContent xmlns:mc="http://schemas.openxmlformats.org/markup-compatibility/2006" xmlns:p14="http://schemas.microsoft.com/office/powerpoint/2010/main">
    <mc:Choice Requires="p14">
      <p:transition spd="slow" p14:dur="2000" advTm="2858"/>
    </mc:Choice>
    <mc:Fallback xmlns="">
      <p:transition spd="slow" advTm="28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2099732"/>
            <a:ext cx="8825658" cy="2559731"/>
          </a:xfrm>
        </p:spPr>
        <p:txBody>
          <a:bodyPr/>
          <a:lstStyle/>
          <a:p>
            <a:pPr algn="ctr"/>
            <a:r>
              <a:rPr lang="en-GB" sz="12000" dirty="0">
                <a:latin typeface="Comic Sans MS" panose="030F0702030302020204" pitchFamily="66" charset="0"/>
              </a:rPr>
              <a:t>b</a:t>
            </a:r>
            <a:r>
              <a:rPr lang="en-GB" sz="12000" dirty="0" smtClean="0">
                <a:latin typeface="Comic Sans MS" panose="030F0702030302020204" pitchFamily="66" charset="0"/>
              </a:rPr>
              <a:t>e</a:t>
            </a:r>
            <a:endParaRPr lang="en-GB" sz="12000" dirty="0">
              <a:latin typeface="Comic Sans MS" panose="030F0702030302020204" pitchFamily="66" charset="0"/>
            </a:endParaRPr>
          </a:p>
        </p:txBody>
      </p:sp>
      <p:sp>
        <p:nvSpPr>
          <p:cNvPr id="3" name="Subtitle 2"/>
          <p:cNvSpPr>
            <a:spLocks noGrp="1"/>
          </p:cNvSpPr>
          <p:nvPr>
            <p:ph type="subTitle" idx="1"/>
          </p:nvPr>
        </p:nvSpPr>
        <p:spPr>
          <a:xfrm flipV="1">
            <a:off x="1154955" y="6472362"/>
            <a:ext cx="8825658" cy="182880"/>
          </a:xfrm>
        </p:spPr>
        <p:txBody>
          <a:bodyPr>
            <a:normAutofit fontScale="40000" lnSpcReduction="20000"/>
          </a:bodyPr>
          <a:lstStyle/>
          <a:p>
            <a:endParaRPr lang="en-GB" dirty="0"/>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1449034306"/>
      </p:ext>
    </p:extLst>
  </p:cSld>
  <p:clrMapOvr>
    <a:masterClrMapping/>
  </p:clrMapOvr>
  <mc:AlternateContent xmlns:mc="http://schemas.openxmlformats.org/markup-compatibility/2006" xmlns:p14="http://schemas.microsoft.com/office/powerpoint/2010/main">
    <mc:Choice Requires="p14">
      <p:transition spd="slow" p14:dur="2000" advTm="2974"/>
    </mc:Choice>
    <mc:Fallback xmlns="">
      <p:transition spd="slow" advTm="29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2099732"/>
            <a:ext cx="8825658" cy="2559731"/>
          </a:xfrm>
        </p:spPr>
        <p:txBody>
          <a:bodyPr/>
          <a:lstStyle/>
          <a:p>
            <a:pPr algn="ctr"/>
            <a:r>
              <a:rPr lang="en-GB" sz="12000" dirty="0">
                <a:latin typeface="Comic Sans MS" panose="030F0702030302020204" pitchFamily="66" charset="0"/>
              </a:rPr>
              <a:t>m</a:t>
            </a:r>
            <a:r>
              <a:rPr lang="en-GB" sz="12000" dirty="0" smtClean="0">
                <a:latin typeface="Comic Sans MS" panose="030F0702030302020204" pitchFamily="66" charset="0"/>
              </a:rPr>
              <a:t>e</a:t>
            </a:r>
            <a:endParaRPr lang="en-GB" sz="12000" dirty="0">
              <a:latin typeface="Comic Sans MS" panose="030F0702030302020204" pitchFamily="66" charset="0"/>
            </a:endParaRPr>
          </a:p>
        </p:txBody>
      </p:sp>
      <p:sp>
        <p:nvSpPr>
          <p:cNvPr id="3" name="Subtitle 2"/>
          <p:cNvSpPr>
            <a:spLocks noGrp="1"/>
          </p:cNvSpPr>
          <p:nvPr>
            <p:ph type="subTitle" idx="1"/>
          </p:nvPr>
        </p:nvSpPr>
        <p:spPr>
          <a:xfrm flipV="1">
            <a:off x="1154955" y="6472362"/>
            <a:ext cx="8825658" cy="182880"/>
          </a:xfrm>
        </p:spPr>
        <p:txBody>
          <a:bodyPr>
            <a:normAutofit fontScale="40000" lnSpcReduction="20000"/>
          </a:bodyPr>
          <a:lstStyle/>
          <a:p>
            <a:endParaRPr lang="en-GB" dirty="0"/>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3388064331"/>
      </p:ext>
    </p:extLst>
  </p:cSld>
  <p:clrMapOvr>
    <a:masterClrMapping/>
  </p:clrMapOvr>
  <mc:AlternateContent xmlns:mc="http://schemas.openxmlformats.org/markup-compatibility/2006" xmlns:p14="http://schemas.microsoft.com/office/powerpoint/2010/main">
    <mc:Choice Requires="p14">
      <p:transition spd="slow" p14:dur="2000" advTm="2888"/>
    </mc:Choice>
    <mc:Fallback xmlns="">
      <p:transition spd="slow" advTm="28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GB" dirty="0" smtClean="0"/>
              <a:t>New tricky word!</a:t>
            </a:r>
            <a:endParaRPr lang="en-GB" dirty="0"/>
          </a:p>
        </p:txBody>
      </p:sp>
      <p:sp>
        <p:nvSpPr>
          <p:cNvPr id="3" name="Content Placeholder 2"/>
          <p:cNvSpPr>
            <a:spLocks noGrp="1"/>
          </p:cNvSpPr>
          <p:nvPr>
            <p:ph idx="1"/>
          </p:nvPr>
        </p:nvSpPr>
        <p:spPr/>
        <p:txBody>
          <a:bodyPr>
            <a:normAutofit/>
          </a:bodyPr>
          <a:lstStyle/>
          <a:p>
            <a:pPr algn="ctr"/>
            <a:r>
              <a:rPr lang="en-GB" sz="8800" dirty="0">
                <a:latin typeface="Comic Sans MS" panose="030F0702030302020204" pitchFamily="66" charset="0"/>
              </a:rPr>
              <a:t>h</a:t>
            </a:r>
            <a:r>
              <a:rPr lang="en-GB" sz="8800" dirty="0" smtClean="0">
                <a:latin typeface="Comic Sans MS" panose="030F0702030302020204" pitchFamily="66" charset="0"/>
              </a:rPr>
              <a:t>e</a:t>
            </a:r>
            <a:endParaRPr lang="en-GB" sz="8800" dirty="0">
              <a:latin typeface="Comic Sans MS" panose="030F0702030302020204" pitchFamily="66" charset="0"/>
            </a:endParaRPr>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18970997"/>
      </p:ext>
    </p:extLst>
  </p:cSld>
  <p:clrMapOvr>
    <a:masterClrMapping/>
  </p:clrMapOvr>
  <mc:AlternateContent xmlns:mc="http://schemas.openxmlformats.org/markup-compatibility/2006" xmlns:p14="http://schemas.microsoft.com/office/powerpoint/2010/main">
    <mc:Choice Requires="p14">
      <p:transition spd="slow" p14:dur="2000" advTm="24080"/>
    </mc:Choice>
    <mc:Fallback xmlns="">
      <p:transition spd="slow" advTm="240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057523"/>
            <a:ext cx="8825658" cy="1262890"/>
          </a:xfrm>
        </p:spPr>
        <p:txBody>
          <a:bodyPr/>
          <a:lstStyle/>
          <a:p>
            <a:pPr algn="ctr"/>
            <a:r>
              <a:rPr lang="en-GB" dirty="0" smtClean="0">
                <a:latin typeface="Comic Sans MS" panose="030F0702030302020204" pitchFamily="66" charset="0"/>
              </a:rPr>
              <a:t>Recap phase 2 sounds.</a:t>
            </a:r>
            <a:endParaRPr lang="en-GB" dirty="0">
              <a:latin typeface="Comic Sans MS" panose="030F0702030302020204" pitchFamily="66" charset="0"/>
            </a:endParaRPr>
          </a:p>
        </p:txBody>
      </p:sp>
      <p:sp>
        <p:nvSpPr>
          <p:cNvPr id="3" name="Subtitle 2"/>
          <p:cNvSpPr>
            <a:spLocks noGrp="1"/>
          </p:cNvSpPr>
          <p:nvPr>
            <p:ph type="subTitle" idx="1"/>
          </p:nvPr>
        </p:nvSpPr>
        <p:spPr>
          <a:xfrm>
            <a:off x="1154955" y="1987827"/>
            <a:ext cx="8825658" cy="4158532"/>
          </a:xfrm>
        </p:spPr>
        <p:txBody>
          <a:bodyPr>
            <a:normAutofit/>
          </a:bodyPr>
          <a:lstStyle/>
          <a:p>
            <a:pPr algn="ctr"/>
            <a:r>
              <a:rPr lang="en-GB" sz="2800" cap="none" dirty="0" smtClean="0"/>
              <a:t>     </a:t>
            </a:r>
            <a:endParaRPr lang="en-GB" sz="2800" cap="none" dirty="0"/>
          </a:p>
        </p:txBody>
      </p:sp>
      <p:sp>
        <p:nvSpPr>
          <p:cNvPr id="5" name="TextBox 4"/>
          <p:cNvSpPr txBox="1"/>
          <p:nvPr/>
        </p:nvSpPr>
        <p:spPr>
          <a:xfrm>
            <a:off x="1154955" y="2733368"/>
            <a:ext cx="8825658" cy="923330"/>
          </a:xfrm>
          <a:prstGeom prst="rect">
            <a:avLst/>
          </a:prstGeom>
          <a:noFill/>
        </p:spPr>
        <p:txBody>
          <a:bodyPr wrap="square" rtlCol="0">
            <a:spAutoFit/>
          </a:bodyPr>
          <a:lstStyle/>
          <a:p>
            <a:r>
              <a:rPr lang="en-GB" dirty="0" smtClean="0"/>
              <a:t>Click on the link below to </a:t>
            </a:r>
            <a:r>
              <a:rPr lang="en-GB" dirty="0" smtClean="0"/>
              <a:t>practise </a:t>
            </a:r>
            <a:r>
              <a:rPr lang="en-GB" dirty="0" smtClean="0"/>
              <a:t>all the sounds you know !</a:t>
            </a:r>
          </a:p>
          <a:p>
            <a:r>
              <a:rPr lang="en-GB" dirty="0">
                <a:hlinkClick r:id="rId4"/>
              </a:rPr>
              <a:t>https://</a:t>
            </a:r>
            <a:r>
              <a:rPr lang="en-GB" dirty="0" smtClean="0">
                <a:hlinkClick r:id="rId4"/>
              </a:rPr>
              <a:t>www.youtube.com/watch?v=0mbqFcOGMw4</a:t>
            </a:r>
            <a:r>
              <a:rPr lang="en-GB" dirty="0" smtClean="0"/>
              <a:t> </a:t>
            </a:r>
          </a:p>
          <a:p>
            <a:endParaRPr lang="en-GB" dirty="0" smtClean="0"/>
          </a:p>
        </p:txBody>
      </p:sp>
      <p:pic>
        <p:nvPicPr>
          <p:cNvPr id="6" name="Picture 5"/>
          <p:cNvPicPr>
            <a:picLocks noChangeAspect="1"/>
          </p:cNvPicPr>
          <p:nvPr/>
        </p:nvPicPr>
        <p:blipFill>
          <a:blip r:embed="rId5"/>
          <a:stretch>
            <a:fillRect/>
          </a:stretch>
        </p:blipFill>
        <p:spPr>
          <a:xfrm>
            <a:off x="3509768" y="3755258"/>
            <a:ext cx="3901593" cy="2184892"/>
          </a:xfrm>
          <a:prstGeom prst="rect">
            <a:avLst/>
          </a:prstGeom>
        </p:spPr>
      </p:pic>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1670847605"/>
      </p:ext>
    </p:extLst>
  </p:cSld>
  <p:clrMapOvr>
    <a:masterClrMapping/>
  </p:clrMapOvr>
  <mc:AlternateContent xmlns:mc="http://schemas.openxmlformats.org/markup-compatibility/2006" xmlns:p14="http://schemas.microsoft.com/office/powerpoint/2010/main">
    <mc:Choice Requires="p14">
      <p:transition spd="slow" p14:dur="2000" advTm="13496"/>
    </mc:Choice>
    <mc:Fallback xmlns="">
      <p:transition spd="slow" advTm="134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057523"/>
            <a:ext cx="8825658" cy="1262890"/>
          </a:xfrm>
        </p:spPr>
        <p:txBody>
          <a:bodyPr/>
          <a:lstStyle/>
          <a:p>
            <a:pPr algn="ctr"/>
            <a:r>
              <a:rPr lang="en-GB" dirty="0" smtClean="0">
                <a:latin typeface="Comic Sans MS" panose="030F0702030302020204" pitchFamily="66" charset="0"/>
              </a:rPr>
              <a:t>Recap new sound.</a:t>
            </a:r>
            <a:endParaRPr lang="en-GB" dirty="0">
              <a:latin typeface="Comic Sans MS" panose="030F0702030302020204" pitchFamily="66" charset="0"/>
            </a:endParaRPr>
          </a:p>
        </p:txBody>
      </p:sp>
      <p:sp>
        <p:nvSpPr>
          <p:cNvPr id="3" name="Subtitle 2"/>
          <p:cNvSpPr>
            <a:spLocks noGrp="1"/>
          </p:cNvSpPr>
          <p:nvPr>
            <p:ph type="subTitle" idx="1"/>
          </p:nvPr>
        </p:nvSpPr>
        <p:spPr>
          <a:xfrm>
            <a:off x="1154955" y="1987827"/>
            <a:ext cx="8825658" cy="4158532"/>
          </a:xfrm>
        </p:spPr>
        <p:txBody>
          <a:bodyPr>
            <a:normAutofit/>
          </a:bodyPr>
          <a:lstStyle/>
          <a:p>
            <a:pPr algn="ctr"/>
            <a:r>
              <a:rPr lang="en-GB" sz="2800" cap="none" dirty="0" smtClean="0"/>
              <a:t>     </a:t>
            </a:r>
            <a:endParaRPr lang="en-GB" sz="2800" cap="none" dirty="0"/>
          </a:p>
        </p:txBody>
      </p:sp>
      <p:sp>
        <p:nvSpPr>
          <p:cNvPr id="4" name="TextBox 3"/>
          <p:cNvSpPr txBox="1"/>
          <p:nvPr/>
        </p:nvSpPr>
        <p:spPr>
          <a:xfrm>
            <a:off x="1347019" y="2507226"/>
            <a:ext cx="9979742" cy="1415772"/>
          </a:xfrm>
          <a:prstGeom prst="rect">
            <a:avLst/>
          </a:prstGeom>
          <a:noFill/>
        </p:spPr>
        <p:txBody>
          <a:bodyPr wrap="square" rtlCol="0">
            <a:spAutoFit/>
          </a:bodyPr>
          <a:lstStyle/>
          <a:p>
            <a:pPr algn="ctr"/>
            <a:r>
              <a:rPr lang="en-GB" sz="7200" u="sng" dirty="0" err="1">
                <a:latin typeface="Comic Sans MS" panose="030F0702030302020204" pitchFamily="66" charset="0"/>
              </a:rPr>
              <a:t>c</a:t>
            </a:r>
            <a:r>
              <a:rPr lang="en-GB" sz="7200" u="sng" dirty="0" err="1" smtClean="0">
                <a:latin typeface="Comic Sans MS" panose="030F0702030302020204" pitchFamily="66" charset="0"/>
              </a:rPr>
              <a:t>h</a:t>
            </a:r>
            <a:endParaRPr lang="en-GB" sz="7200" u="sng" dirty="0" smtClean="0">
              <a:latin typeface="Comic Sans MS" panose="030F0702030302020204" pitchFamily="66" charset="0"/>
            </a:endParaRPr>
          </a:p>
          <a:p>
            <a:pPr algn="ctr"/>
            <a:r>
              <a:rPr lang="en-GB" sz="1400" u="sng" dirty="0">
                <a:latin typeface="Comic Sans MS" panose="030F0702030302020204" pitchFamily="66" charset="0"/>
                <a:hlinkClick r:id="rId4"/>
              </a:rPr>
              <a:t>https://</a:t>
            </a:r>
            <a:r>
              <a:rPr lang="en-GB" sz="1400" u="sng" dirty="0" smtClean="0">
                <a:latin typeface="Comic Sans MS" panose="030F0702030302020204" pitchFamily="66" charset="0"/>
                <a:hlinkClick r:id="rId4"/>
              </a:rPr>
              <a:t>www.youtube.com/watch?v=gLHpZyIu7ps</a:t>
            </a:r>
            <a:r>
              <a:rPr lang="en-GB" sz="1400" u="sng" dirty="0" smtClean="0">
                <a:latin typeface="Comic Sans MS" panose="030F0702030302020204" pitchFamily="66" charset="0"/>
              </a:rPr>
              <a:t> </a:t>
            </a:r>
            <a:endParaRPr lang="en-GB" sz="1400" u="sng" dirty="0">
              <a:latin typeface="Comic Sans MS" panose="030F0702030302020204" pitchFamily="66" charset="0"/>
            </a:endParaRPr>
          </a:p>
        </p:txBody>
      </p:sp>
      <p:pic>
        <p:nvPicPr>
          <p:cNvPr id="9" name="Picture 8"/>
          <p:cNvPicPr>
            <a:picLocks noChangeAspect="1"/>
          </p:cNvPicPr>
          <p:nvPr/>
        </p:nvPicPr>
        <p:blipFill>
          <a:blip r:embed="rId5"/>
          <a:stretch>
            <a:fillRect/>
          </a:stretch>
        </p:blipFill>
        <p:spPr>
          <a:xfrm>
            <a:off x="4675700" y="4067093"/>
            <a:ext cx="2786984" cy="2098308"/>
          </a:xfrm>
          <a:prstGeom prst="rect">
            <a:avLst/>
          </a:prstGeom>
        </p:spPr>
      </p:pic>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3509616021"/>
      </p:ext>
    </p:extLst>
  </p:cSld>
  <p:clrMapOvr>
    <a:masterClrMapping/>
  </p:clrMapOvr>
  <mc:AlternateContent xmlns:mc="http://schemas.openxmlformats.org/markup-compatibility/2006" xmlns:p14="http://schemas.microsoft.com/office/powerpoint/2010/main">
    <mc:Choice Requires="p14">
      <p:transition spd="slow" p14:dur="2000" advTm="15658"/>
    </mc:Choice>
    <mc:Fallback xmlns="">
      <p:transition spd="slow" advTm="156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057523"/>
            <a:ext cx="8825658" cy="1262890"/>
          </a:xfrm>
        </p:spPr>
        <p:txBody>
          <a:bodyPr/>
          <a:lstStyle/>
          <a:p>
            <a:pPr algn="ctr"/>
            <a:r>
              <a:rPr lang="en-GB" dirty="0" smtClean="0">
                <a:latin typeface="Comic Sans MS" panose="030F0702030302020204" pitchFamily="66" charset="0"/>
              </a:rPr>
              <a:t>Recap new sound</a:t>
            </a:r>
            <a:endParaRPr lang="en-GB" dirty="0">
              <a:latin typeface="Comic Sans MS" panose="030F0702030302020204" pitchFamily="66" charset="0"/>
            </a:endParaRPr>
          </a:p>
        </p:txBody>
      </p:sp>
      <p:sp>
        <p:nvSpPr>
          <p:cNvPr id="3" name="Subtitle 2"/>
          <p:cNvSpPr>
            <a:spLocks noGrp="1"/>
          </p:cNvSpPr>
          <p:nvPr>
            <p:ph type="subTitle" idx="1"/>
          </p:nvPr>
        </p:nvSpPr>
        <p:spPr>
          <a:xfrm>
            <a:off x="1154955" y="1987827"/>
            <a:ext cx="8825658" cy="4158532"/>
          </a:xfrm>
        </p:spPr>
        <p:txBody>
          <a:bodyPr>
            <a:normAutofit/>
          </a:bodyPr>
          <a:lstStyle/>
          <a:p>
            <a:pPr algn="ctr"/>
            <a:r>
              <a:rPr lang="en-GB" sz="2800" cap="none" dirty="0" smtClean="0"/>
              <a:t>     </a:t>
            </a:r>
            <a:endParaRPr lang="en-GB" sz="2800" cap="none" dirty="0"/>
          </a:p>
        </p:txBody>
      </p:sp>
      <p:sp>
        <p:nvSpPr>
          <p:cNvPr id="4" name="TextBox 3"/>
          <p:cNvSpPr txBox="1"/>
          <p:nvPr/>
        </p:nvSpPr>
        <p:spPr>
          <a:xfrm>
            <a:off x="1347019" y="2507226"/>
            <a:ext cx="9979742" cy="2554545"/>
          </a:xfrm>
          <a:prstGeom prst="rect">
            <a:avLst/>
          </a:prstGeom>
          <a:noFill/>
        </p:spPr>
        <p:txBody>
          <a:bodyPr wrap="square" rtlCol="0">
            <a:spAutoFit/>
          </a:bodyPr>
          <a:lstStyle/>
          <a:p>
            <a:pPr algn="ctr"/>
            <a:r>
              <a:rPr lang="en-GB" sz="7200" u="sng" dirty="0" err="1" smtClean="0">
                <a:latin typeface="Comic Sans MS" panose="030F0702030302020204" pitchFamily="66" charset="0"/>
              </a:rPr>
              <a:t>sh</a:t>
            </a:r>
            <a:endParaRPr lang="en-GB" sz="7200" u="sng" dirty="0" smtClean="0">
              <a:latin typeface="Comic Sans MS" panose="030F0702030302020204" pitchFamily="66" charset="0"/>
            </a:endParaRPr>
          </a:p>
          <a:p>
            <a:pPr algn="ctr"/>
            <a:r>
              <a:rPr lang="en-GB" sz="1600" u="sng" dirty="0">
                <a:latin typeface="Comic Sans MS" panose="030F0702030302020204" pitchFamily="66" charset="0"/>
                <a:hlinkClick r:id="rId4"/>
              </a:rPr>
              <a:t>https://</a:t>
            </a:r>
            <a:r>
              <a:rPr lang="en-GB" sz="1600" u="sng" dirty="0" smtClean="0">
                <a:latin typeface="Comic Sans MS" panose="030F0702030302020204" pitchFamily="66" charset="0"/>
                <a:hlinkClick r:id="rId4"/>
              </a:rPr>
              <a:t>www.youtube.com/watch?v=3uyqR3u4jtg</a:t>
            </a:r>
            <a:r>
              <a:rPr lang="en-GB" sz="1600" u="sng" dirty="0" smtClean="0">
                <a:latin typeface="Comic Sans MS" panose="030F0702030302020204" pitchFamily="66" charset="0"/>
              </a:rPr>
              <a:t> </a:t>
            </a:r>
            <a:endParaRPr lang="en-GB" sz="1600" u="sng" dirty="0">
              <a:latin typeface="Comic Sans MS" panose="030F0702030302020204" pitchFamily="66" charset="0"/>
            </a:endParaRPr>
          </a:p>
          <a:p>
            <a:pPr algn="ctr"/>
            <a:endParaRPr lang="en-GB" sz="7200" u="sng" dirty="0">
              <a:latin typeface="Comic Sans MS" panose="030F0702030302020204" pitchFamily="66" charset="0"/>
            </a:endParaRPr>
          </a:p>
        </p:txBody>
      </p:sp>
      <p:pic>
        <p:nvPicPr>
          <p:cNvPr id="5" name="Picture 4"/>
          <p:cNvPicPr>
            <a:picLocks noChangeAspect="1"/>
          </p:cNvPicPr>
          <p:nvPr/>
        </p:nvPicPr>
        <p:blipFill>
          <a:blip r:embed="rId5"/>
          <a:stretch>
            <a:fillRect/>
          </a:stretch>
        </p:blipFill>
        <p:spPr>
          <a:xfrm>
            <a:off x="4775405" y="4448484"/>
            <a:ext cx="2857500" cy="1600200"/>
          </a:xfrm>
          <a:prstGeom prst="rect">
            <a:avLst/>
          </a:prstGeom>
        </p:spPr>
      </p:pic>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3212426379"/>
      </p:ext>
    </p:extLst>
  </p:cSld>
  <p:clrMapOvr>
    <a:masterClrMapping/>
  </p:clrMapOvr>
  <mc:AlternateContent xmlns:mc="http://schemas.openxmlformats.org/markup-compatibility/2006" xmlns:p14="http://schemas.microsoft.com/office/powerpoint/2010/main">
    <mc:Choice Requires="p14">
      <p:transition spd="slow" p14:dur="2000" advTm="15553"/>
    </mc:Choice>
    <mc:Fallback xmlns="">
      <p:transition spd="slow" advTm="155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057523"/>
            <a:ext cx="8825658" cy="1262890"/>
          </a:xfrm>
        </p:spPr>
        <p:txBody>
          <a:bodyPr/>
          <a:lstStyle/>
          <a:p>
            <a:pPr algn="ctr"/>
            <a:r>
              <a:rPr lang="en-GB" dirty="0" smtClean="0">
                <a:latin typeface="Comic Sans MS" panose="030F0702030302020204" pitchFamily="66" charset="0"/>
              </a:rPr>
              <a:t>Recap yesterday’s new sound</a:t>
            </a:r>
            <a:endParaRPr lang="en-GB" dirty="0">
              <a:latin typeface="Comic Sans MS" panose="030F0702030302020204" pitchFamily="66" charset="0"/>
            </a:endParaRPr>
          </a:p>
        </p:txBody>
      </p:sp>
      <p:sp>
        <p:nvSpPr>
          <p:cNvPr id="3" name="Subtitle 2"/>
          <p:cNvSpPr>
            <a:spLocks noGrp="1"/>
          </p:cNvSpPr>
          <p:nvPr>
            <p:ph type="subTitle" idx="1"/>
          </p:nvPr>
        </p:nvSpPr>
        <p:spPr>
          <a:xfrm>
            <a:off x="1154955" y="1987827"/>
            <a:ext cx="8825658" cy="4158532"/>
          </a:xfrm>
        </p:spPr>
        <p:txBody>
          <a:bodyPr>
            <a:normAutofit/>
          </a:bodyPr>
          <a:lstStyle/>
          <a:p>
            <a:pPr algn="ctr"/>
            <a:r>
              <a:rPr lang="en-GB" sz="2800" cap="none" dirty="0" smtClean="0"/>
              <a:t>     </a:t>
            </a:r>
            <a:endParaRPr lang="en-GB" sz="2800" cap="none" dirty="0"/>
          </a:p>
        </p:txBody>
      </p:sp>
      <p:sp>
        <p:nvSpPr>
          <p:cNvPr id="4" name="TextBox 3"/>
          <p:cNvSpPr txBox="1"/>
          <p:nvPr/>
        </p:nvSpPr>
        <p:spPr>
          <a:xfrm>
            <a:off x="1347019" y="2507226"/>
            <a:ext cx="9979742" cy="1446550"/>
          </a:xfrm>
          <a:prstGeom prst="rect">
            <a:avLst/>
          </a:prstGeom>
          <a:noFill/>
        </p:spPr>
        <p:txBody>
          <a:bodyPr wrap="square" rtlCol="0">
            <a:spAutoFit/>
          </a:bodyPr>
          <a:lstStyle/>
          <a:p>
            <a:pPr algn="ctr"/>
            <a:r>
              <a:rPr lang="en-GB" sz="7200" u="sng" dirty="0" err="1" smtClean="0">
                <a:latin typeface="Comic Sans MS" panose="030F0702030302020204" pitchFamily="66" charset="0"/>
              </a:rPr>
              <a:t>th</a:t>
            </a:r>
            <a:endParaRPr lang="en-GB" sz="7200" u="sng" dirty="0" smtClean="0">
              <a:latin typeface="Comic Sans MS" panose="030F0702030302020204" pitchFamily="66" charset="0"/>
            </a:endParaRPr>
          </a:p>
          <a:p>
            <a:pPr algn="ctr"/>
            <a:r>
              <a:rPr lang="en-GB" sz="1600" u="sng" dirty="0">
                <a:latin typeface="Comic Sans MS" panose="030F0702030302020204" pitchFamily="66" charset="0"/>
              </a:rPr>
              <a:t>https://www.youtube.com/watch?v=TQYDbZ8gqow</a:t>
            </a:r>
          </a:p>
        </p:txBody>
      </p:sp>
      <p:pic>
        <p:nvPicPr>
          <p:cNvPr id="7" name="Picture 6"/>
          <p:cNvPicPr>
            <a:picLocks noChangeAspect="1"/>
          </p:cNvPicPr>
          <p:nvPr/>
        </p:nvPicPr>
        <p:blipFill>
          <a:blip r:embed="rId4"/>
          <a:stretch>
            <a:fillRect/>
          </a:stretch>
        </p:blipFill>
        <p:spPr>
          <a:xfrm>
            <a:off x="4862512" y="4288984"/>
            <a:ext cx="2466975" cy="1857375"/>
          </a:xfrm>
          <a:prstGeom prst="rect">
            <a:avLst/>
          </a:prstGeom>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1833465602"/>
      </p:ext>
    </p:extLst>
  </p:cSld>
  <p:clrMapOvr>
    <a:masterClrMapping/>
  </p:clrMapOvr>
  <mc:AlternateContent xmlns:mc="http://schemas.openxmlformats.org/markup-compatibility/2006" xmlns:p14="http://schemas.microsoft.com/office/powerpoint/2010/main">
    <mc:Choice Requires="p14">
      <p:transition spd="slow" p14:dur="2000" advTm="24698"/>
    </mc:Choice>
    <mc:Fallback xmlns="">
      <p:transition spd="slow" advTm="246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057523"/>
            <a:ext cx="8825658" cy="1262890"/>
          </a:xfrm>
        </p:spPr>
        <p:txBody>
          <a:bodyPr/>
          <a:lstStyle/>
          <a:p>
            <a:pPr algn="ctr"/>
            <a:r>
              <a:rPr lang="en-GB" dirty="0" smtClean="0">
                <a:latin typeface="Comic Sans MS" panose="030F0702030302020204" pitchFamily="66" charset="0"/>
              </a:rPr>
              <a:t>Today’s new sound</a:t>
            </a:r>
            <a:endParaRPr lang="en-GB" dirty="0">
              <a:latin typeface="Comic Sans MS" panose="030F0702030302020204" pitchFamily="66" charset="0"/>
            </a:endParaRPr>
          </a:p>
        </p:txBody>
      </p:sp>
      <p:sp>
        <p:nvSpPr>
          <p:cNvPr id="3" name="Subtitle 2"/>
          <p:cNvSpPr>
            <a:spLocks noGrp="1"/>
          </p:cNvSpPr>
          <p:nvPr>
            <p:ph type="subTitle" idx="1"/>
          </p:nvPr>
        </p:nvSpPr>
        <p:spPr>
          <a:xfrm>
            <a:off x="1154955" y="1987827"/>
            <a:ext cx="8825658" cy="4158532"/>
          </a:xfrm>
        </p:spPr>
        <p:txBody>
          <a:bodyPr>
            <a:normAutofit/>
          </a:bodyPr>
          <a:lstStyle/>
          <a:p>
            <a:pPr algn="ctr"/>
            <a:r>
              <a:rPr lang="en-GB" sz="2800" cap="none" dirty="0" smtClean="0"/>
              <a:t>     </a:t>
            </a:r>
            <a:endParaRPr lang="en-GB" sz="2800" cap="none" dirty="0"/>
          </a:p>
        </p:txBody>
      </p:sp>
      <p:sp>
        <p:nvSpPr>
          <p:cNvPr id="4" name="TextBox 3"/>
          <p:cNvSpPr txBox="1"/>
          <p:nvPr/>
        </p:nvSpPr>
        <p:spPr>
          <a:xfrm>
            <a:off x="1347019" y="2507226"/>
            <a:ext cx="9979742" cy="1446550"/>
          </a:xfrm>
          <a:prstGeom prst="rect">
            <a:avLst/>
          </a:prstGeom>
          <a:noFill/>
        </p:spPr>
        <p:txBody>
          <a:bodyPr wrap="square" rtlCol="0">
            <a:spAutoFit/>
          </a:bodyPr>
          <a:lstStyle/>
          <a:p>
            <a:pPr algn="ctr"/>
            <a:r>
              <a:rPr lang="en-GB" sz="7200" u="sng" dirty="0">
                <a:latin typeface="Comic Sans MS" panose="030F0702030302020204" pitchFamily="66" charset="0"/>
              </a:rPr>
              <a:t>n</a:t>
            </a:r>
            <a:r>
              <a:rPr lang="en-GB" sz="7200" u="sng" dirty="0" smtClean="0">
                <a:latin typeface="Comic Sans MS" panose="030F0702030302020204" pitchFamily="66" charset="0"/>
              </a:rPr>
              <a:t>g</a:t>
            </a:r>
          </a:p>
          <a:p>
            <a:pPr algn="ctr"/>
            <a:r>
              <a:rPr lang="en-GB" sz="1600" u="sng" dirty="0">
                <a:latin typeface="Comic Sans MS" panose="030F0702030302020204" pitchFamily="66" charset="0"/>
                <a:hlinkClick r:id="rId4"/>
              </a:rPr>
              <a:t>https://</a:t>
            </a:r>
            <a:r>
              <a:rPr lang="en-GB" sz="1600" u="sng" dirty="0" smtClean="0">
                <a:latin typeface="Comic Sans MS" panose="030F0702030302020204" pitchFamily="66" charset="0"/>
                <a:hlinkClick r:id="rId4"/>
              </a:rPr>
              <a:t>www.youtube.com/watch?v=xqPMJR2cLwI</a:t>
            </a:r>
            <a:r>
              <a:rPr lang="en-GB" sz="1600" u="sng" dirty="0" smtClean="0">
                <a:latin typeface="Comic Sans MS" panose="030F0702030302020204" pitchFamily="66" charset="0"/>
              </a:rPr>
              <a:t> </a:t>
            </a:r>
          </a:p>
        </p:txBody>
      </p:sp>
      <p:pic>
        <p:nvPicPr>
          <p:cNvPr id="5" name="Picture 4"/>
          <p:cNvPicPr>
            <a:picLocks noChangeAspect="1"/>
          </p:cNvPicPr>
          <p:nvPr/>
        </p:nvPicPr>
        <p:blipFill>
          <a:blip r:embed="rId5"/>
          <a:stretch>
            <a:fillRect/>
          </a:stretch>
        </p:blipFill>
        <p:spPr>
          <a:xfrm>
            <a:off x="4725866" y="4375638"/>
            <a:ext cx="2857500" cy="1600200"/>
          </a:xfrm>
          <a:prstGeom prst="rect">
            <a:avLst/>
          </a:prstGeom>
        </p:spPr>
      </p:pic>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3150992164"/>
      </p:ext>
    </p:extLst>
  </p:cSld>
  <p:clrMapOvr>
    <a:masterClrMapping/>
  </p:clrMapOvr>
  <mc:AlternateContent xmlns:mc="http://schemas.openxmlformats.org/markup-compatibility/2006" xmlns:p14="http://schemas.microsoft.com/office/powerpoint/2010/main">
    <mc:Choice Requires="p14">
      <p:transition spd="slow" p14:dur="2000" advTm="14225"/>
    </mc:Choice>
    <mc:Fallback xmlns="">
      <p:transition spd="slow" advTm="142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866693"/>
            <a:ext cx="8825658" cy="1121134"/>
          </a:xfrm>
        </p:spPr>
        <p:txBody>
          <a:bodyPr/>
          <a:lstStyle/>
          <a:p>
            <a:pPr algn="ctr"/>
            <a:r>
              <a:rPr lang="en-GB" dirty="0" smtClean="0">
                <a:latin typeface="Comic Sans MS" panose="030F0702030302020204" pitchFamily="66" charset="0"/>
              </a:rPr>
              <a:t>Making Words</a:t>
            </a:r>
            <a:endParaRPr lang="en-GB" dirty="0">
              <a:latin typeface="Comic Sans MS" panose="030F0702030302020204" pitchFamily="66" charset="0"/>
            </a:endParaRPr>
          </a:p>
        </p:txBody>
      </p:sp>
      <p:sp>
        <p:nvSpPr>
          <p:cNvPr id="3" name="Subtitle 2"/>
          <p:cNvSpPr>
            <a:spLocks noGrp="1"/>
          </p:cNvSpPr>
          <p:nvPr>
            <p:ph type="subTitle" idx="1"/>
          </p:nvPr>
        </p:nvSpPr>
        <p:spPr>
          <a:xfrm>
            <a:off x="1154955" y="2186609"/>
            <a:ext cx="9849650" cy="3649648"/>
          </a:xfrm>
        </p:spPr>
        <p:txBody>
          <a:bodyPr>
            <a:normAutofit/>
          </a:bodyPr>
          <a:lstStyle/>
          <a:p>
            <a:pPr algn="ctr"/>
            <a:r>
              <a:rPr lang="en-GB" sz="2800" cap="none" dirty="0">
                <a:latin typeface="Comic Sans MS" panose="030F0702030302020204" pitchFamily="66" charset="0"/>
              </a:rPr>
              <a:t>O</a:t>
            </a:r>
            <a:r>
              <a:rPr lang="en-GB" sz="2800" cap="none" dirty="0" smtClean="0">
                <a:latin typeface="Comic Sans MS" panose="030F0702030302020204" pitchFamily="66" charset="0"/>
              </a:rPr>
              <a:t>n the next slide </a:t>
            </a:r>
            <a:r>
              <a:rPr lang="en-GB" sz="2800" cap="none" dirty="0" smtClean="0">
                <a:latin typeface="Comic Sans MS" panose="030F0702030302020204" pitchFamily="66" charset="0"/>
              </a:rPr>
              <a:t>there are some pictures. All </a:t>
            </a:r>
            <a:r>
              <a:rPr lang="en-GB" sz="2800" cap="none" dirty="0" smtClean="0">
                <a:latin typeface="Comic Sans MS" panose="030F0702030302020204" pitchFamily="66" charset="0"/>
              </a:rPr>
              <a:t>the </a:t>
            </a:r>
            <a:r>
              <a:rPr lang="en-GB" sz="2800" cap="none" dirty="0" smtClean="0">
                <a:latin typeface="Comic Sans MS" panose="030F0702030302020204" pitchFamily="66" charset="0"/>
              </a:rPr>
              <a:t>words </a:t>
            </a:r>
            <a:r>
              <a:rPr lang="en-GB" sz="2800" cap="none" dirty="0" smtClean="0">
                <a:latin typeface="Comic Sans MS" panose="030F0702030302020204" pitchFamily="66" charset="0"/>
              </a:rPr>
              <a:t>have the sound ‘ng’ at the end of them.  This is the focus sound for today.  For each picture say the word and then sound it out.  </a:t>
            </a:r>
            <a:r>
              <a:rPr lang="en-GB" sz="2800" cap="none" dirty="0">
                <a:latin typeface="Comic Sans MS" panose="030F0702030302020204" pitchFamily="66" charset="0"/>
              </a:rPr>
              <a:t>I</a:t>
            </a:r>
            <a:r>
              <a:rPr lang="en-GB" sz="2800" cap="none" dirty="0" smtClean="0">
                <a:latin typeface="Comic Sans MS" panose="030F0702030302020204" pitchFamily="66" charset="0"/>
              </a:rPr>
              <a:t> will model each word for you on the next slide.</a:t>
            </a:r>
            <a:endParaRPr lang="en-GB" sz="2800" cap="none" dirty="0">
              <a:latin typeface="Comic Sans MS" panose="030F0702030302020204" pitchFamily="66" charset="0"/>
            </a:endParaRPr>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2853931756"/>
      </p:ext>
    </p:extLst>
  </p:cSld>
  <p:clrMapOvr>
    <a:masterClrMapping/>
  </p:clrMapOvr>
  <mc:AlternateContent xmlns:mc="http://schemas.openxmlformats.org/markup-compatibility/2006" xmlns:p14="http://schemas.microsoft.com/office/powerpoint/2010/main">
    <mc:Choice Requires="p14">
      <p:transition spd="slow" p14:dur="2000" advTm="26723"/>
    </mc:Choice>
    <mc:Fallback xmlns="">
      <p:transition spd="slow" advTm="267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057523"/>
            <a:ext cx="8825658" cy="1025719"/>
          </a:xfrm>
        </p:spPr>
        <p:txBody>
          <a:bodyPr/>
          <a:lstStyle/>
          <a:p>
            <a:pPr algn="ctr"/>
            <a:r>
              <a:rPr lang="en-GB" dirty="0" smtClean="0">
                <a:latin typeface="Comic Sans MS" panose="030F0702030302020204" pitchFamily="66" charset="0"/>
              </a:rPr>
              <a:t>Phonic Sounds</a:t>
            </a:r>
            <a:endParaRPr lang="en-GB" dirty="0">
              <a:latin typeface="Comic Sans MS" panose="030F0702030302020204" pitchFamily="66" charset="0"/>
            </a:endParaRPr>
          </a:p>
        </p:txBody>
      </p:sp>
      <p:sp>
        <p:nvSpPr>
          <p:cNvPr id="3" name="Subtitle 2"/>
          <p:cNvSpPr>
            <a:spLocks noGrp="1"/>
          </p:cNvSpPr>
          <p:nvPr>
            <p:ph type="subTitle" idx="1"/>
          </p:nvPr>
        </p:nvSpPr>
        <p:spPr>
          <a:xfrm>
            <a:off x="1154955" y="1987827"/>
            <a:ext cx="8825658" cy="4158532"/>
          </a:xfrm>
        </p:spPr>
        <p:txBody>
          <a:bodyPr>
            <a:normAutofit/>
          </a:bodyPr>
          <a:lstStyle/>
          <a:p>
            <a:pPr algn="ctr"/>
            <a:r>
              <a:rPr lang="en-GB" sz="2800" cap="none" dirty="0" smtClean="0"/>
              <a:t>     </a:t>
            </a:r>
            <a:endParaRPr lang="en-GB" sz="2800" cap="none" dirty="0"/>
          </a:p>
        </p:txBody>
      </p:sp>
      <p:sp>
        <p:nvSpPr>
          <p:cNvPr id="6" name="TextBox 5"/>
          <p:cNvSpPr txBox="1"/>
          <p:nvPr/>
        </p:nvSpPr>
        <p:spPr>
          <a:xfrm>
            <a:off x="1474839" y="2083242"/>
            <a:ext cx="9497961" cy="1328569"/>
          </a:xfrm>
          <a:prstGeom prst="rect">
            <a:avLst/>
          </a:prstGeom>
          <a:noFill/>
        </p:spPr>
        <p:txBody>
          <a:bodyPr wrap="square" rtlCol="0">
            <a:spAutoFit/>
          </a:bodyPr>
          <a:lstStyle/>
          <a:p>
            <a:pPr lvl="0" algn="ctr">
              <a:spcBef>
                <a:spcPts val="1000"/>
              </a:spcBef>
              <a:buClr>
                <a:srgbClr val="B31166"/>
              </a:buClr>
              <a:buSzPct val="80000"/>
            </a:pPr>
            <a:r>
              <a:rPr lang="en-GB" sz="2400" dirty="0">
                <a:solidFill>
                  <a:srgbClr val="B31166">
                    <a:lumMod val="60000"/>
                    <a:lumOff val="40000"/>
                  </a:srgbClr>
                </a:solidFill>
                <a:latin typeface="Comic Sans MS" panose="030F0702030302020204" pitchFamily="66" charset="0"/>
              </a:rPr>
              <a:t>The link below is for the ‘Alphabet Song.’  It is important children know the name and the sound each letter makes</a:t>
            </a:r>
            <a:r>
              <a:rPr lang="en-GB" sz="2400" dirty="0" smtClean="0">
                <a:solidFill>
                  <a:srgbClr val="B31166">
                    <a:lumMod val="60000"/>
                    <a:lumOff val="40000"/>
                  </a:srgbClr>
                </a:solidFill>
                <a:latin typeface="Comic Sans MS" panose="030F0702030302020204" pitchFamily="66" charset="0"/>
              </a:rPr>
              <a:t>.</a:t>
            </a:r>
          </a:p>
          <a:p>
            <a:pPr lvl="0" algn="ctr">
              <a:spcBef>
                <a:spcPts val="1000"/>
              </a:spcBef>
              <a:buClr>
                <a:srgbClr val="B31166"/>
              </a:buClr>
              <a:buSzPct val="80000"/>
            </a:pPr>
            <a:r>
              <a:rPr lang="en-GB" sz="2400" dirty="0">
                <a:solidFill>
                  <a:srgbClr val="B31166">
                    <a:lumMod val="60000"/>
                    <a:lumOff val="40000"/>
                  </a:srgbClr>
                </a:solidFill>
                <a:latin typeface="Comic Sans MS" panose="030F0702030302020204" pitchFamily="66" charset="0"/>
                <a:hlinkClick r:id="rId4"/>
              </a:rPr>
              <a:t>https://</a:t>
            </a:r>
            <a:r>
              <a:rPr lang="en-GB" sz="2400" dirty="0" smtClean="0">
                <a:solidFill>
                  <a:srgbClr val="B31166">
                    <a:lumMod val="60000"/>
                    <a:lumOff val="40000"/>
                  </a:srgbClr>
                </a:solidFill>
                <a:latin typeface="Comic Sans MS" panose="030F0702030302020204" pitchFamily="66" charset="0"/>
                <a:hlinkClick r:id="rId4"/>
              </a:rPr>
              <a:t>www.youtube.com/watch?v=WP1blVh1ZQM</a:t>
            </a:r>
            <a:r>
              <a:rPr lang="en-GB" sz="2400" dirty="0" smtClean="0">
                <a:solidFill>
                  <a:srgbClr val="B31166">
                    <a:lumMod val="60000"/>
                    <a:lumOff val="40000"/>
                  </a:srgbClr>
                </a:solidFill>
                <a:latin typeface="Comic Sans MS" panose="030F0702030302020204" pitchFamily="66" charset="0"/>
              </a:rPr>
              <a:t> </a:t>
            </a:r>
            <a:endParaRPr lang="en-GB" sz="2400" dirty="0">
              <a:solidFill>
                <a:srgbClr val="B31166">
                  <a:lumMod val="60000"/>
                  <a:lumOff val="40000"/>
                </a:srgbClr>
              </a:solidFill>
              <a:latin typeface="Comic Sans MS" panose="030F0702030302020204" pitchFamily="66" charset="0"/>
            </a:endParaRPr>
          </a:p>
        </p:txBody>
      </p:sp>
      <p:pic>
        <p:nvPicPr>
          <p:cNvPr id="5" name="Picture 4"/>
          <p:cNvPicPr>
            <a:picLocks noChangeAspect="1"/>
          </p:cNvPicPr>
          <p:nvPr/>
        </p:nvPicPr>
        <p:blipFill>
          <a:blip r:embed="rId5"/>
          <a:stretch>
            <a:fillRect/>
          </a:stretch>
        </p:blipFill>
        <p:spPr>
          <a:xfrm>
            <a:off x="4126476" y="3687097"/>
            <a:ext cx="3829752" cy="2144661"/>
          </a:xfrm>
          <a:prstGeom prst="rect">
            <a:avLst/>
          </a:prstGeom>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1783341617"/>
      </p:ext>
    </p:extLst>
  </p:cSld>
  <p:clrMapOvr>
    <a:masterClrMapping/>
  </p:clrMapOvr>
  <mc:AlternateContent xmlns:mc="http://schemas.openxmlformats.org/markup-compatibility/2006" xmlns:p14="http://schemas.microsoft.com/office/powerpoint/2010/main">
    <mc:Choice Requires="p14">
      <p:transition spd="slow" p14:dur="2000" advTm="21526"/>
    </mc:Choice>
    <mc:Fallback xmlns="">
      <p:transition spd="slow" advTm="215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041621"/>
            <a:ext cx="8825658" cy="795130"/>
          </a:xfrm>
        </p:spPr>
        <p:txBody>
          <a:bodyPr/>
          <a:lstStyle/>
          <a:p>
            <a:pPr algn="ctr"/>
            <a:r>
              <a:rPr lang="en-GB" sz="3600" dirty="0" smtClean="0">
                <a:latin typeface="Comic Sans MS" panose="030F0702030302020204" pitchFamily="66" charset="0"/>
              </a:rPr>
              <a:t>Say the word and sound the word</a:t>
            </a:r>
            <a:endParaRPr lang="en-GB" sz="3600" dirty="0">
              <a:latin typeface="Comic Sans MS" panose="030F0702030302020204" pitchFamily="66" charset="0"/>
            </a:endParaRPr>
          </a:p>
        </p:txBody>
      </p:sp>
      <p:pic>
        <p:nvPicPr>
          <p:cNvPr id="4" name="Picture 3"/>
          <p:cNvPicPr>
            <a:picLocks noChangeAspect="1"/>
          </p:cNvPicPr>
          <p:nvPr/>
        </p:nvPicPr>
        <p:blipFill>
          <a:blip r:embed="rId4"/>
          <a:stretch>
            <a:fillRect/>
          </a:stretch>
        </p:blipFill>
        <p:spPr>
          <a:xfrm>
            <a:off x="3810000" y="2357437"/>
            <a:ext cx="4067907" cy="3357562"/>
          </a:xfrm>
          <a:prstGeom prst="rect">
            <a:avLst/>
          </a:prstGeom>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1573681377"/>
      </p:ext>
    </p:extLst>
  </p:cSld>
  <p:clrMapOvr>
    <a:masterClrMapping/>
  </p:clrMapOvr>
  <mc:AlternateContent xmlns:mc="http://schemas.openxmlformats.org/markup-compatibility/2006" xmlns:p14="http://schemas.microsoft.com/office/powerpoint/2010/main">
    <mc:Choice Requires="p14">
      <p:transition spd="slow" p14:dur="2000" advTm="16341"/>
    </mc:Choice>
    <mc:Fallback xmlns="">
      <p:transition spd="slow" advTm="163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121135"/>
            <a:ext cx="8825658" cy="1097280"/>
          </a:xfrm>
        </p:spPr>
        <p:txBody>
          <a:bodyPr/>
          <a:lstStyle/>
          <a:p>
            <a:pPr algn="ctr"/>
            <a:r>
              <a:rPr lang="en-GB" sz="3600" dirty="0">
                <a:solidFill>
                  <a:srgbClr val="EBEBEB"/>
                </a:solidFill>
                <a:latin typeface="Comic Sans MS" panose="030F0702030302020204" pitchFamily="66" charset="0"/>
              </a:rPr>
              <a:t>Say the word and sound the word</a:t>
            </a:r>
            <a:endParaRPr lang="en-GB" dirty="0"/>
          </a:p>
        </p:txBody>
      </p:sp>
      <p:pic>
        <p:nvPicPr>
          <p:cNvPr id="4" name="Picture 3"/>
          <p:cNvPicPr>
            <a:picLocks noChangeAspect="1"/>
          </p:cNvPicPr>
          <p:nvPr/>
        </p:nvPicPr>
        <p:blipFill>
          <a:blip r:embed="rId4"/>
          <a:stretch>
            <a:fillRect/>
          </a:stretch>
        </p:blipFill>
        <p:spPr>
          <a:xfrm>
            <a:off x="4396154" y="2600325"/>
            <a:ext cx="2697773" cy="3028632"/>
          </a:xfrm>
          <a:prstGeom prst="rect">
            <a:avLst/>
          </a:prstGeom>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3831417990"/>
      </p:ext>
    </p:extLst>
  </p:cSld>
  <p:clrMapOvr>
    <a:masterClrMapping/>
  </p:clrMapOvr>
  <mc:AlternateContent xmlns:mc="http://schemas.openxmlformats.org/markup-compatibility/2006" xmlns:p14="http://schemas.microsoft.com/office/powerpoint/2010/main">
    <mc:Choice Requires="p14">
      <p:transition spd="slow" p14:dur="2000" advTm="17841"/>
    </mc:Choice>
    <mc:Fallback xmlns="">
      <p:transition spd="slow" advTm="178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097281"/>
            <a:ext cx="8825658" cy="866691"/>
          </a:xfrm>
        </p:spPr>
        <p:txBody>
          <a:bodyPr/>
          <a:lstStyle/>
          <a:p>
            <a:pPr algn="ctr"/>
            <a:r>
              <a:rPr lang="en-GB" sz="3600" dirty="0">
                <a:solidFill>
                  <a:srgbClr val="EBEBEB"/>
                </a:solidFill>
                <a:latin typeface="Comic Sans MS" panose="030F0702030302020204" pitchFamily="66" charset="0"/>
              </a:rPr>
              <a:t>Say the word and sound the word</a:t>
            </a:r>
            <a:endParaRPr lang="en-GB" dirty="0"/>
          </a:p>
        </p:txBody>
      </p:sp>
      <p:sp>
        <p:nvSpPr>
          <p:cNvPr id="4" name="AutoShape 2" descr="The Remarkable Sweet Shop (Queenstown) - 2021 All You Need to Know Before  You Go (with Photos) - Queenstown, New Zealand | Tripadvisor"/>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5" name="Picture 4"/>
          <p:cNvPicPr>
            <a:picLocks noChangeAspect="1"/>
          </p:cNvPicPr>
          <p:nvPr/>
        </p:nvPicPr>
        <p:blipFill>
          <a:blip r:embed="rId4"/>
          <a:stretch>
            <a:fillRect/>
          </a:stretch>
        </p:blipFill>
        <p:spPr>
          <a:xfrm>
            <a:off x="2977662" y="2543174"/>
            <a:ext cx="5251938" cy="3034013"/>
          </a:xfrm>
          <a:prstGeom prst="rect">
            <a:avLst/>
          </a:prstGeom>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367119444"/>
      </p:ext>
    </p:extLst>
  </p:cSld>
  <p:clrMapOvr>
    <a:masterClrMapping/>
  </p:clrMapOvr>
  <mc:AlternateContent xmlns:mc="http://schemas.openxmlformats.org/markup-compatibility/2006" xmlns:p14="http://schemas.microsoft.com/office/powerpoint/2010/main">
    <mc:Choice Requires="p14">
      <p:transition spd="slow" p14:dur="2000" advTm="16647"/>
    </mc:Choice>
    <mc:Fallback xmlns="">
      <p:transition spd="slow" advTm="166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097281"/>
            <a:ext cx="8825658" cy="866691"/>
          </a:xfrm>
        </p:spPr>
        <p:txBody>
          <a:bodyPr/>
          <a:lstStyle/>
          <a:p>
            <a:pPr algn="ctr"/>
            <a:r>
              <a:rPr lang="en-GB" sz="3600" dirty="0" smtClean="0">
                <a:solidFill>
                  <a:srgbClr val="EBEBEB"/>
                </a:solidFill>
                <a:latin typeface="Comic Sans MS" panose="030F0702030302020204" pitchFamily="66" charset="0"/>
              </a:rPr>
              <a:t>Lets make the words!</a:t>
            </a:r>
            <a:endParaRPr lang="en-GB" dirty="0"/>
          </a:p>
        </p:txBody>
      </p:sp>
      <p:sp>
        <p:nvSpPr>
          <p:cNvPr id="3" name="TextBox 2"/>
          <p:cNvSpPr txBox="1"/>
          <p:nvPr/>
        </p:nvSpPr>
        <p:spPr>
          <a:xfrm>
            <a:off x="1061884" y="2428568"/>
            <a:ext cx="9950245" cy="369332"/>
          </a:xfrm>
          <a:prstGeom prst="rect">
            <a:avLst/>
          </a:prstGeom>
          <a:noFill/>
        </p:spPr>
        <p:txBody>
          <a:bodyPr wrap="square" rtlCol="0">
            <a:spAutoFit/>
          </a:bodyPr>
          <a:lstStyle/>
          <a:p>
            <a:r>
              <a:rPr lang="en-GB" dirty="0" smtClean="0">
                <a:solidFill>
                  <a:schemeClr val="bg1"/>
                </a:solidFill>
              </a:rPr>
              <a:t>To do this you will need pieces of paper with the different sounds on</a:t>
            </a:r>
            <a:endParaRPr lang="en-GB" dirty="0">
              <a:solidFill>
                <a:schemeClr val="bg1"/>
              </a:solidFill>
            </a:endParaRPr>
          </a:p>
        </p:txBody>
      </p:sp>
      <p:sp>
        <p:nvSpPr>
          <p:cNvPr id="4" name="Rectangle 3"/>
          <p:cNvSpPr/>
          <p:nvPr/>
        </p:nvSpPr>
        <p:spPr>
          <a:xfrm>
            <a:off x="806245" y="3401961"/>
            <a:ext cx="1848464" cy="127819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p:cNvSpPr/>
          <p:nvPr/>
        </p:nvSpPr>
        <p:spPr>
          <a:xfrm>
            <a:off x="3283973" y="3490452"/>
            <a:ext cx="1356852" cy="120936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p:cNvSpPr/>
          <p:nvPr/>
        </p:nvSpPr>
        <p:spPr>
          <a:xfrm>
            <a:off x="5724115" y="3516591"/>
            <a:ext cx="1327355" cy="12290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p:cNvSpPr/>
          <p:nvPr/>
        </p:nvSpPr>
        <p:spPr>
          <a:xfrm>
            <a:off x="8802483" y="3470787"/>
            <a:ext cx="1385477" cy="12290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2" name="TextBox 11"/>
          <p:cNvSpPr txBox="1"/>
          <p:nvPr/>
        </p:nvSpPr>
        <p:spPr>
          <a:xfrm>
            <a:off x="963561" y="3628103"/>
            <a:ext cx="1553497" cy="646331"/>
          </a:xfrm>
          <a:prstGeom prst="rect">
            <a:avLst/>
          </a:prstGeom>
          <a:noFill/>
        </p:spPr>
        <p:txBody>
          <a:bodyPr wrap="square" rtlCol="0">
            <a:spAutoFit/>
          </a:bodyPr>
          <a:lstStyle/>
          <a:p>
            <a:pPr algn="ctr"/>
            <a:r>
              <a:rPr lang="en-GB" sz="3600" u="sng" dirty="0" smtClean="0"/>
              <a:t>ng</a:t>
            </a:r>
            <a:endParaRPr lang="en-GB" sz="3600" u="sng" dirty="0"/>
          </a:p>
        </p:txBody>
      </p:sp>
      <p:sp>
        <p:nvSpPr>
          <p:cNvPr id="13" name="TextBox 12"/>
          <p:cNvSpPr txBox="1"/>
          <p:nvPr/>
        </p:nvSpPr>
        <p:spPr>
          <a:xfrm>
            <a:off x="3382298" y="3628104"/>
            <a:ext cx="1170038" cy="584775"/>
          </a:xfrm>
          <a:prstGeom prst="rect">
            <a:avLst/>
          </a:prstGeom>
          <a:noFill/>
        </p:spPr>
        <p:txBody>
          <a:bodyPr wrap="square" rtlCol="0">
            <a:spAutoFit/>
          </a:bodyPr>
          <a:lstStyle/>
          <a:p>
            <a:pPr algn="ctr"/>
            <a:r>
              <a:rPr lang="en-GB" sz="3200" dirty="0" err="1" smtClean="0"/>
              <a:t>i</a:t>
            </a:r>
            <a:endParaRPr lang="en-GB" sz="3200" dirty="0"/>
          </a:p>
        </p:txBody>
      </p:sp>
      <p:sp>
        <p:nvSpPr>
          <p:cNvPr id="14" name="TextBox 13"/>
          <p:cNvSpPr txBox="1"/>
          <p:nvPr/>
        </p:nvSpPr>
        <p:spPr>
          <a:xfrm>
            <a:off x="5840362" y="3628103"/>
            <a:ext cx="1130710" cy="584775"/>
          </a:xfrm>
          <a:prstGeom prst="rect">
            <a:avLst/>
          </a:prstGeom>
          <a:noFill/>
        </p:spPr>
        <p:txBody>
          <a:bodyPr wrap="square" rtlCol="0">
            <a:spAutoFit/>
          </a:bodyPr>
          <a:lstStyle/>
          <a:p>
            <a:pPr algn="ctr"/>
            <a:r>
              <a:rPr lang="en-GB" sz="3200" dirty="0"/>
              <a:t>s</a:t>
            </a:r>
          </a:p>
        </p:txBody>
      </p:sp>
      <p:sp>
        <p:nvSpPr>
          <p:cNvPr id="15" name="TextBox 14"/>
          <p:cNvSpPr txBox="1"/>
          <p:nvPr/>
        </p:nvSpPr>
        <p:spPr>
          <a:xfrm>
            <a:off x="8908026" y="3628103"/>
            <a:ext cx="1229032" cy="584775"/>
          </a:xfrm>
          <a:prstGeom prst="rect">
            <a:avLst/>
          </a:prstGeom>
          <a:noFill/>
        </p:spPr>
        <p:txBody>
          <a:bodyPr wrap="square" rtlCol="0">
            <a:spAutoFit/>
          </a:bodyPr>
          <a:lstStyle/>
          <a:p>
            <a:pPr algn="ctr"/>
            <a:r>
              <a:rPr lang="en-GB" sz="3200" dirty="0"/>
              <a:t>w</a:t>
            </a:r>
          </a:p>
        </p:txBody>
      </p:sp>
      <p:sp>
        <p:nvSpPr>
          <p:cNvPr id="19" name="Rectangle 18"/>
          <p:cNvSpPr/>
          <p:nvPr/>
        </p:nvSpPr>
        <p:spPr>
          <a:xfrm>
            <a:off x="4240429" y="5070242"/>
            <a:ext cx="1327355" cy="12290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p:cNvSpPr txBox="1"/>
          <p:nvPr/>
        </p:nvSpPr>
        <p:spPr>
          <a:xfrm>
            <a:off x="4325815" y="5099983"/>
            <a:ext cx="1148861" cy="584775"/>
          </a:xfrm>
          <a:prstGeom prst="rect">
            <a:avLst/>
          </a:prstGeom>
          <a:noFill/>
        </p:spPr>
        <p:txBody>
          <a:bodyPr wrap="square" rtlCol="0">
            <a:spAutoFit/>
          </a:bodyPr>
          <a:lstStyle/>
          <a:p>
            <a:pPr algn="ctr"/>
            <a:r>
              <a:rPr lang="en-GB" sz="3200" dirty="0"/>
              <a:t>r</a:t>
            </a:r>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4024907806"/>
      </p:ext>
    </p:extLst>
  </p:cSld>
  <p:clrMapOvr>
    <a:masterClrMapping/>
  </p:clrMapOvr>
  <mc:AlternateContent xmlns:mc="http://schemas.openxmlformats.org/markup-compatibility/2006" xmlns:p14="http://schemas.microsoft.com/office/powerpoint/2010/main">
    <mc:Choice Requires="p14">
      <p:transition spd="slow" p14:dur="2000" advTm="25940"/>
    </mc:Choice>
    <mc:Fallback xmlns="">
      <p:transition spd="slow" advTm="259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850790"/>
            <a:ext cx="8825658" cy="1033669"/>
          </a:xfrm>
        </p:spPr>
        <p:txBody>
          <a:bodyPr/>
          <a:lstStyle/>
          <a:p>
            <a:pPr algn="ctr"/>
            <a:r>
              <a:rPr lang="en-GB" dirty="0" smtClean="0">
                <a:latin typeface="Comic Sans MS" panose="030F0702030302020204" pitchFamily="66" charset="0"/>
              </a:rPr>
              <a:t>Writing the sound ‘ng’</a:t>
            </a:r>
            <a:endParaRPr lang="en-GB" dirty="0">
              <a:latin typeface="Comic Sans MS" panose="030F0702030302020204" pitchFamily="66" charset="0"/>
            </a:endParaRPr>
          </a:p>
        </p:txBody>
      </p:sp>
      <p:sp>
        <p:nvSpPr>
          <p:cNvPr id="3" name="Subtitle 2"/>
          <p:cNvSpPr>
            <a:spLocks noGrp="1"/>
          </p:cNvSpPr>
          <p:nvPr>
            <p:ph type="subTitle" idx="1"/>
          </p:nvPr>
        </p:nvSpPr>
        <p:spPr>
          <a:xfrm>
            <a:off x="1154954" y="1995777"/>
            <a:ext cx="9953017" cy="3643023"/>
          </a:xfrm>
        </p:spPr>
        <p:txBody>
          <a:bodyPr/>
          <a:lstStyle/>
          <a:p>
            <a:endParaRPr lang="en-GB" cap="none" dirty="0" smtClean="0"/>
          </a:p>
          <a:p>
            <a:r>
              <a:rPr lang="en-GB" cap="none" dirty="0" smtClean="0"/>
              <a:t>Tips on the correct pencil </a:t>
            </a:r>
            <a:r>
              <a:rPr lang="en-GB" cap="none" dirty="0" smtClean="0"/>
              <a:t>grip: </a:t>
            </a:r>
            <a:r>
              <a:rPr lang="en-GB" cap="none" dirty="0"/>
              <a:t>W</a:t>
            </a:r>
            <a:r>
              <a:rPr lang="en-GB" cap="none" dirty="0" smtClean="0"/>
              <a:t>e </a:t>
            </a:r>
            <a:r>
              <a:rPr lang="en-GB" cap="none" dirty="0" smtClean="0"/>
              <a:t>encourage children to ‘pinch and flick’ the pencil to make sure they are holding it correctly.  </a:t>
            </a:r>
          </a:p>
        </p:txBody>
      </p:sp>
      <p:pic>
        <p:nvPicPr>
          <p:cNvPr id="4" name="Picture 3"/>
          <p:cNvPicPr>
            <a:picLocks noChangeAspect="1"/>
          </p:cNvPicPr>
          <p:nvPr/>
        </p:nvPicPr>
        <p:blipFill>
          <a:blip r:embed="rId4"/>
          <a:stretch>
            <a:fillRect/>
          </a:stretch>
        </p:blipFill>
        <p:spPr>
          <a:xfrm>
            <a:off x="8602523" y="3817288"/>
            <a:ext cx="2143125" cy="1677063"/>
          </a:xfrm>
          <a:prstGeom prst="rect">
            <a:avLst/>
          </a:prstGeom>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3941252194"/>
      </p:ext>
    </p:extLst>
  </p:cSld>
  <p:clrMapOvr>
    <a:masterClrMapping/>
  </p:clrMapOvr>
  <mc:AlternateContent xmlns:mc="http://schemas.openxmlformats.org/markup-compatibility/2006" xmlns:p14="http://schemas.microsoft.com/office/powerpoint/2010/main">
    <mc:Choice Requires="p14">
      <p:transition spd="slow" p14:dur="2000" advTm="20476"/>
    </mc:Choice>
    <mc:Fallback xmlns="">
      <p:transition spd="slow" advTm="204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105232"/>
            <a:ext cx="8825658" cy="1121133"/>
          </a:xfrm>
        </p:spPr>
        <p:txBody>
          <a:bodyPr/>
          <a:lstStyle/>
          <a:p>
            <a:pPr algn="ctr"/>
            <a:r>
              <a:rPr lang="en-GB" dirty="0" smtClean="0">
                <a:latin typeface="Comic Sans MS" panose="030F0702030302020204" pitchFamily="66" charset="0"/>
              </a:rPr>
              <a:t>Writing the sound ‘ng’</a:t>
            </a:r>
            <a:endParaRPr lang="en-GB" dirty="0">
              <a:latin typeface="Comic Sans MS" panose="030F0702030302020204" pitchFamily="66" charset="0"/>
            </a:endParaRPr>
          </a:p>
        </p:txBody>
      </p:sp>
      <p:sp>
        <p:nvSpPr>
          <p:cNvPr id="3" name="Subtitle 2"/>
          <p:cNvSpPr>
            <a:spLocks noGrp="1"/>
          </p:cNvSpPr>
          <p:nvPr>
            <p:ph type="subTitle" idx="1"/>
          </p:nvPr>
        </p:nvSpPr>
        <p:spPr>
          <a:xfrm>
            <a:off x="1154954" y="2329732"/>
            <a:ext cx="9929163" cy="3309068"/>
          </a:xfrm>
        </p:spPr>
        <p:txBody>
          <a:bodyPr/>
          <a:lstStyle/>
          <a:p>
            <a:pPr algn="ctr"/>
            <a:r>
              <a:rPr lang="en-GB" cap="none" dirty="0">
                <a:latin typeface="Comic Sans MS" panose="030F0702030302020204" pitchFamily="66" charset="0"/>
              </a:rPr>
              <a:t>F</a:t>
            </a:r>
            <a:r>
              <a:rPr lang="en-GB" cap="none" dirty="0" smtClean="0">
                <a:latin typeface="Comic Sans MS" panose="030F0702030302020204" pitchFamily="66" charset="0"/>
              </a:rPr>
              <a:t>irst practise writing the digraph ‘ng’.  Encourage your child to try and write it on lined paper.  The picture shows an example instructing you on how to correctly form the letter.    </a:t>
            </a:r>
          </a:p>
          <a:p>
            <a:endParaRPr lang="en-GB" dirty="0"/>
          </a:p>
        </p:txBody>
      </p:sp>
      <p:pic>
        <p:nvPicPr>
          <p:cNvPr id="6" name="Picture 5"/>
          <p:cNvPicPr>
            <a:picLocks noChangeAspect="1"/>
          </p:cNvPicPr>
          <p:nvPr/>
        </p:nvPicPr>
        <p:blipFill rotWithShape="1">
          <a:blip r:embed="rId4"/>
          <a:srcRect b="36779"/>
          <a:stretch/>
        </p:blipFill>
        <p:spPr>
          <a:xfrm>
            <a:off x="3798277" y="3141785"/>
            <a:ext cx="3903785" cy="2821333"/>
          </a:xfrm>
          <a:prstGeom prst="rect">
            <a:avLst/>
          </a:prstGeom>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417511205"/>
      </p:ext>
    </p:extLst>
  </p:cSld>
  <p:clrMapOvr>
    <a:masterClrMapping/>
  </p:clrMapOvr>
  <mc:AlternateContent xmlns:mc="http://schemas.openxmlformats.org/markup-compatibility/2006" xmlns:p14="http://schemas.microsoft.com/office/powerpoint/2010/main">
    <mc:Choice Requires="p14">
      <p:transition spd="slow" p14:dur="2000" advTm="87847"/>
    </mc:Choice>
    <mc:Fallback xmlns="">
      <p:transition spd="slow" advTm="878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105232"/>
            <a:ext cx="8825658" cy="1121133"/>
          </a:xfrm>
        </p:spPr>
        <p:txBody>
          <a:bodyPr/>
          <a:lstStyle/>
          <a:p>
            <a:pPr algn="ctr"/>
            <a:r>
              <a:rPr lang="en-GB" dirty="0" smtClean="0">
                <a:latin typeface="Comic Sans MS" panose="030F0702030302020204" pitchFamily="66" charset="0"/>
              </a:rPr>
              <a:t>Writing the words ending with ‘ng’</a:t>
            </a:r>
            <a:endParaRPr lang="en-GB" dirty="0">
              <a:latin typeface="Comic Sans MS" panose="030F0702030302020204" pitchFamily="66" charset="0"/>
            </a:endParaRPr>
          </a:p>
        </p:txBody>
      </p:sp>
      <p:sp>
        <p:nvSpPr>
          <p:cNvPr id="3" name="Subtitle 2"/>
          <p:cNvSpPr>
            <a:spLocks noGrp="1"/>
          </p:cNvSpPr>
          <p:nvPr>
            <p:ph type="subTitle" idx="1"/>
          </p:nvPr>
        </p:nvSpPr>
        <p:spPr>
          <a:xfrm>
            <a:off x="1154954" y="2329732"/>
            <a:ext cx="9929163" cy="3309068"/>
          </a:xfrm>
        </p:spPr>
        <p:txBody>
          <a:bodyPr/>
          <a:lstStyle/>
          <a:p>
            <a:r>
              <a:rPr lang="en-GB" cap="none" dirty="0" smtClean="0"/>
              <a:t>Your child has done lots of new learning this morning!</a:t>
            </a:r>
          </a:p>
          <a:p>
            <a:r>
              <a:rPr lang="en-GB" cap="none" dirty="0" smtClean="0"/>
              <a:t>They have learnt a new digraph and the action to go with it and they have learnt the new tricky word ‘me’.</a:t>
            </a:r>
          </a:p>
          <a:p>
            <a:r>
              <a:rPr lang="en-GB" cap="none" dirty="0" smtClean="0"/>
              <a:t>However if you have a really enthusiastic child they may want to write the words to match the pictures. Remember to encourage correct pencil grip and lower case letters.</a:t>
            </a:r>
          </a:p>
          <a:p>
            <a:r>
              <a:rPr lang="en-GB" cap="none" dirty="0" smtClean="0"/>
              <a:t>Your child could also play Dragon’s Den which will develop your child’s segmenting and blending skills using the </a:t>
            </a:r>
            <a:r>
              <a:rPr lang="en-GB" cap="none" smtClean="0"/>
              <a:t>digraph ‘ng’</a:t>
            </a:r>
            <a:endParaRPr lang="en-GB" cap="none" dirty="0" smtClean="0"/>
          </a:p>
          <a:p>
            <a:r>
              <a:rPr lang="en-GB" cap="none" dirty="0">
                <a:hlinkClick r:id="rId4"/>
              </a:rPr>
              <a:t>https://</a:t>
            </a:r>
            <a:r>
              <a:rPr lang="en-GB" cap="none" dirty="0" smtClean="0">
                <a:hlinkClick r:id="rId4"/>
              </a:rPr>
              <a:t>www.phonicsplay.co.uk/resources/phase/2/dragons-den</a:t>
            </a:r>
            <a:r>
              <a:rPr lang="en-GB" cap="none" dirty="0" smtClean="0"/>
              <a:t> </a:t>
            </a: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3401458634"/>
      </p:ext>
    </p:extLst>
  </p:cSld>
  <p:clrMapOvr>
    <a:masterClrMapping/>
  </p:clrMapOvr>
  <mc:AlternateContent xmlns:mc="http://schemas.openxmlformats.org/markup-compatibility/2006" xmlns:p14="http://schemas.microsoft.com/office/powerpoint/2010/main">
    <mc:Choice Requires="p14">
      <p:transition spd="slow" p14:dur="2000" advTm="62647"/>
    </mc:Choice>
    <mc:Fallback xmlns="">
      <p:transition spd="slow" advTm="626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266273" y="859330"/>
            <a:ext cx="9976870" cy="1231863"/>
          </a:xfrm>
        </p:spPr>
        <p:txBody>
          <a:bodyPr/>
          <a:lstStyle/>
          <a:p>
            <a:pPr algn="ctr"/>
            <a:r>
              <a:rPr lang="en-GB" dirty="0" smtClean="0">
                <a:latin typeface="Comic Sans MS" panose="030F0702030302020204" pitchFamily="66" charset="0"/>
              </a:rPr>
              <a:t>Tricky words</a:t>
            </a:r>
            <a:endParaRPr lang="en-GB" dirty="0">
              <a:latin typeface="Comic Sans MS" panose="030F0702030302020204" pitchFamily="66" charset="0"/>
            </a:endParaRPr>
          </a:p>
        </p:txBody>
      </p:sp>
      <p:sp>
        <p:nvSpPr>
          <p:cNvPr id="3" name="Subtitle 2"/>
          <p:cNvSpPr>
            <a:spLocks noGrp="1"/>
          </p:cNvSpPr>
          <p:nvPr>
            <p:ph type="subTitle" idx="1"/>
          </p:nvPr>
        </p:nvSpPr>
        <p:spPr>
          <a:xfrm>
            <a:off x="1154954" y="2297926"/>
            <a:ext cx="10088189" cy="3713259"/>
          </a:xfrm>
        </p:spPr>
        <p:txBody>
          <a:bodyPr>
            <a:normAutofit/>
          </a:bodyPr>
          <a:lstStyle/>
          <a:p>
            <a:pPr algn="ctr"/>
            <a:r>
              <a:rPr lang="en-GB" sz="2400" cap="none" dirty="0">
                <a:latin typeface="Comic Sans MS" panose="030F0702030302020204" pitchFamily="66" charset="0"/>
              </a:rPr>
              <a:t>T</a:t>
            </a:r>
            <a:r>
              <a:rPr lang="en-GB" sz="2400" cap="none" dirty="0" smtClean="0">
                <a:latin typeface="Comic Sans MS" panose="030F0702030302020204" pitchFamily="66" charset="0"/>
              </a:rPr>
              <a:t>ricky words are words you can not sound out.  </a:t>
            </a:r>
            <a:r>
              <a:rPr lang="en-GB" sz="2400" cap="none" dirty="0">
                <a:latin typeface="Comic Sans MS" panose="030F0702030302020204" pitchFamily="66" charset="0"/>
              </a:rPr>
              <a:t>T</a:t>
            </a:r>
            <a:r>
              <a:rPr lang="en-GB" sz="2400" cap="none" dirty="0" smtClean="0">
                <a:latin typeface="Comic Sans MS" panose="030F0702030302020204" pitchFamily="66" charset="0"/>
              </a:rPr>
              <a:t>hey are words your child needs to learn to recognise by sight.   On the next few </a:t>
            </a:r>
            <a:r>
              <a:rPr lang="en-GB" sz="2400" cap="none" dirty="0" smtClean="0">
                <a:latin typeface="Comic Sans MS" panose="030F0702030302020204" pitchFamily="66" charset="0"/>
              </a:rPr>
              <a:t>slides there are </a:t>
            </a:r>
            <a:r>
              <a:rPr lang="en-GB" sz="2400" cap="none" dirty="0" smtClean="0">
                <a:latin typeface="Comic Sans MS" panose="030F0702030302020204" pitchFamily="66" charset="0"/>
              </a:rPr>
              <a:t>some tricky </a:t>
            </a:r>
            <a:r>
              <a:rPr lang="en-GB" sz="2400" cap="none" dirty="0" smtClean="0">
                <a:latin typeface="Comic Sans MS" panose="030F0702030302020204" pitchFamily="66" charset="0"/>
              </a:rPr>
              <a:t>words. See </a:t>
            </a:r>
            <a:r>
              <a:rPr lang="en-GB" sz="2400" cap="none" dirty="0" smtClean="0">
                <a:latin typeface="Comic Sans MS" panose="030F0702030302020204" pitchFamily="66" charset="0"/>
              </a:rPr>
              <a:t>whether your child can read them.  If they </a:t>
            </a:r>
            <a:r>
              <a:rPr lang="en-GB" sz="2400" cap="none" dirty="0" smtClean="0">
                <a:latin typeface="Comic Sans MS" panose="030F0702030302020204" pitchFamily="66" charset="0"/>
              </a:rPr>
              <a:t>struggle, </a:t>
            </a:r>
            <a:r>
              <a:rPr lang="en-GB" sz="2400" cap="none" dirty="0" smtClean="0">
                <a:latin typeface="Comic Sans MS" panose="030F0702030302020204" pitchFamily="66" charset="0"/>
              </a:rPr>
              <a:t>make little flashcards so they can practise them.</a:t>
            </a:r>
            <a:endParaRPr lang="en-GB" sz="2400" cap="none" dirty="0">
              <a:latin typeface="Comic Sans MS" panose="030F0702030302020204" pitchFamily="66" charset="0"/>
            </a:endParaRPr>
          </a:p>
        </p:txBody>
      </p:sp>
      <p:pic>
        <p:nvPicPr>
          <p:cNvPr id="6" name="Picture 5"/>
          <p:cNvPicPr>
            <a:picLocks noChangeAspect="1"/>
          </p:cNvPicPr>
          <p:nvPr/>
        </p:nvPicPr>
        <p:blipFill>
          <a:blip r:embed="rId4"/>
          <a:stretch>
            <a:fillRect/>
          </a:stretch>
        </p:blipFill>
        <p:spPr>
          <a:xfrm>
            <a:off x="7000568" y="3848087"/>
            <a:ext cx="4060723" cy="2369831"/>
          </a:xfrm>
          <a:prstGeom prst="rect">
            <a:avLst/>
          </a:prstGeom>
        </p:spPr>
      </p:pic>
      <p:pic>
        <p:nvPicPr>
          <p:cNvPr id="7" name="Picture 6"/>
          <p:cNvPicPr>
            <a:picLocks noChangeAspect="1"/>
          </p:cNvPicPr>
          <p:nvPr/>
        </p:nvPicPr>
        <p:blipFill>
          <a:blip r:embed="rId5"/>
          <a:stretch>
            <a:fillRect/>
          </a:stretch>
        </p:blipFill>
        <p:spPr>
          <a:xfrm>
            <a:off x="1154954" y="3920344"/>
            <a:ext cx="4339403" cy="2234394"/>
          </a:xfrm>
          <a:prstGeom prst="rect">
            <a:avLst/>
          </a:prstGeom>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1110482684"/>
      </p:ext>
    </p:extLst>
  </p:cSld>
  <p:clrMapOvr>
    <a:masterClrMapping/>
  </p:clrMapOvr>
  <mc:AlternateContent xmlns:mc="http://schemas.openxmlformats.org/markup-compatibility/2006" xmlns:p14="http://schemas.microsoft.com/office/powerpoint/2010/main">
    <mc:Choice Requires="p14">
      <p:transition spd="slow" p14:dur="2000" advTm="13655"/>
    </mc:Choice>
    <mc:Fallback xmlns="">
      <p:transition spd="slow" advTm="136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795130"/>
            <a:ext cx="8825658" cy="3982251"/>
          </a:xfrm>
        </p:spPr>
        <p:txBody>
          <a:bodyPr/>
          <a:lstStyle/>
          <a:p>
            <a:pPr algn="ctr"/>
            <a:r>
              <a:rPr lang="en-GB" sz="12000" dirty="0">
                <a:latin typeface="Comic Sans MS" panose="030F0702030302020204" pitchFamily="66" charset="0"/>
              </a:rPr>
              <a:t>g</a:t>
            </a:r>
            <a:r>
              <a:rPr lang="en-GB" sz="12000" dirty="0" smtClean="0">
                <a:latin typeface="Comic Sans MS" panose="030F0702030302020204" pitchFamily="66" charset="0"/>
              </a:rPr>
              <a:t>o</a:t>
            </a:r>
            <a:r>
              <a:rPr lang="en-GB" sz="9600" dirty="0" smtClean="0">
                <a:latin typeface="Comic Sans MS" panose="030F0702030302020204" pitchFamily="66" charset="0"/>
              </a:rPr>
              <a:t/>
            </a:r>
            <a:br>
              <a:rPr lang="en-GB" sz="9600" dirty="0" smtClean="0">
                <a:latin typeface="Comic Sans MS" panose="030F0702030302020204" pitchFamily="66" charset="0"/>
              </a:rPr>
            </a:br>
            <a:endParaRPr lang="en-GB" sz="9600" dirty="0">
              <a:latin typeface="Comic Sans MS" panose="030F0702030302020204" pitchFamily="66" charset="0"/>
            </a:endParaRPr>
          </a:p>
        </p:txBody>
      </p:sp>
      <p:sp>
        <p:nvSpPr>
          <p:cNvPr id="3" name="Subtitle 2"/>
          <p:cNvSpPr>
            <a:spLocks noGrp="1"/>
          </p:cNvSpPr>
          <p:nvPr>
            <p:ph type="subTitle" idx="1"/>
          </p:nvPr>
        </p:nvSpPr>
        <p:spPr>
          <a:xfrm>
            <a:off x="2156820" y="6610847"/>
            <a:ext cx="8825658" cy="45719"/>
          </a:xfrm>
        </p:spPr>
        <p:txBody>
          <a:bodyPr>
            <a:normAutofit fontScale="25000" lnSpcReduction="20000"/>
          </a:bodyPr>
          <a:lstStyle/>
          <a:p>
            <a:endParaRPr lang="en-GB" dirty="0"/>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2361777173"/>
      </p:ext>
    </p:extLst>
  </p:cSld>
  <p:clrMapOvr>
    <a:masterClrMapping/>
  </p:clrMapOvr>
  <mc:AlternateContent xmlns:mc="http://schemas.openxmlformats.org/markup-compatibility/2006" xmlns:p14="http://schemas.microsoft.com/office/powerpoint/2010/main">
    <mc:Choice Requires="p14">
      <p:transition spd="slow" p14:dur="2000" advTm="4044"/>
    </mc:Choice>
    <mc:Fallback xmlns="">
      <p:transition spd="slow" advTm="40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057523"/>
            <a:ext cx="8825658" cy="3719858"/>
          </a:xfrm>
        </p:spPr>
        <p:txBody>
          <a:bodyPr/>
          <a:lstStyle/>
          <a:p>
            <a:pPr algn="ctr"/>
            <a:r>
              <a:rPr lang="en-GB" sz="12000" dirty="0">
                <a:solidFill>
                  <a:srgbClr val="EBEBEB"/>
                </a:solidFill>
                <a:latin typeface="Comic Sans MS" panose="030F0702030302020204" pitchFamily="66" charset="0"/>
              </a:rPr>
              <a:t>n</a:t>
            </a:r>
            <a:r>
              <a:rPr lang="en-GB" sz="12000" dirty="0" smtClean="0">
                <a:solidFill>
                  <a:srgbClr val="EBEBEB"/>
                </a:solidFill>
                <a:latin typeface="Comic Sans MS" panose="030F0702030302020204" pitchFamily="66" charset="0"/>
              </a:rPr>
              <a:t>o</a:t>
            </a:r>
            <a:br>
              <a:rPr lang="en-GB" sz="12000" dirty="0" smtClean="0">
                <a:solidFill>
                  <a:srgbClr val="EBEBEB"/>
                </a:solidFill>
                <a:latin typeface="Comic Sans MS" panose="030F0702030302020204" pitchFamily="66" charset="0"/>
              </a:rPr>
            </a:br>
            <a:endParaRPr lang="en-GB" dirty="0"/>
          </a:p>
        </p:txBody>
      </p:sp>
      <p:sp>
        <p:nvSpPr>
          <p:cNvPr id="3" name="Subtitle 2"/>
          <p:cNvSpPr>
            <a:spLocks noGrp="1"/>
          </p:cNvSpPr>
          <p:nvPr>
            <p:ph type="subTitle" idx="1"/>
          </p:nvPr>
        </p:nvSpPr>
        <p:spPr>
          <a:xfrm>
            <a:off x="1345786" y="6858000"/>
            <a:ext cx="8825658" cy="649356"/>
          </a:xfrm>
        </p:spPr>
        <p:txBody>
          <a:bodyPr/>
          <a:lstStyle/>
          <a:p>
            <a:endParaRPr lang="en-GB"/>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1534146358"/>
      </p:ext>
    </p:extLst>
  </p:cSld>
  <p:clrMapOvr>
    <a:masterClrMapping/>
  </p:clrMapOvr>
  <mc:AlternateContent xmlns:mc="http://schemas.openxmlformats.org/markup-compatibility/2006" xmlns:p14="http://schemas.microsoft.com/office/powerpoint/2010/main">
    <mc:Choice Requires="p14">
      <p:transition spd="slow" p14:dur="2000" advTm="3188"/>
    </mc:Choice>
    <mc:Fallback xmlns="">
      <p:transition spd="slow" advTm="31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017767"/>
            <a:ext cx="8825658" cy="3124864"/>
          </a:xfrm>
        </p:spPr>
        <p:txBody>
          <a:bodyPr/>
          <a:lstStyle/>
          <a:p>
            <a:pPr algn="ctr"/>
            <a:r>
              <a:rPr lang="en-GB" sz="12000" dirty="0" smtClean="0">
                <a:latin typeface="Comic Sans MS" panose="030F0702030302020204" pitchFamily="66" charset="0"/>
              </a:rPr>
              <a:t>I</a:t>
            </a:r>
            <a:endParaRPr lang="en-GB" sz="12000" dirty="0">
              <a:latin typeface="Comic Sans MS" panose="030F0702030302020204" pitchFamily="66" charset="0"/>
            </a:endParaRPr>
          </a:p>
        </p:txBody>
      </p:sp>
      <p:sp>
        <p:nvSpPr>
          <p:cNvPr id="3" name="Subtitle 2"/>
          <p:cNvSpPr>
            <a:spLocks noGrp="1"/>
          </p:cNvSpPr>
          <p:nvPr>
            <p:ph type="subTitle" idx="1"/>
          </p:nvPr>
        </p:nvSpPr>
        <p:spPr>
          <a:xfrm flipV="1">
            <a:off x="1154955" y="6496216"/>
            <a:ext cx="8825658" cy="361784"/>
          </a:xfrm>
        </p:spPr>
        <p:txBody>
          <a:bodyPr>
            <a:normAutofit lnSpcReduction="10000"/>
          </a:bodyPr>
          <a:lstStyle/>
          <a:p>
            <a:endParaRPr lang="en-GB" dirty="0"/>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817286352"/>
      </p:ext>
    </p:extLst>
  </p:cSld>
  <p:clrMapOvr>
    <a:masterClrMapping/>
  </p:clrMapOvr>
  <mc:AlternateContent xmlns:mc="http://schemas.openxmlformats.org/markup-compatibility/2006" xmlns:p14="http://schemas.microsoft.com/office/powerpoint/2010/main">
    <mc:Choice Requires="p14">
      <p:transition spd="slow" p14:dur="2000" advTm="3075"/>
    </mc:Choice>
    <mc:Fallback xmlns="">
      <p:transition spd="slow" advTm="30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algn="ctr"/>
            <a:r>
              <a:rPr lang="en-GB" sz="12000" dirty="0" smtClean="0">
                <a:latin typeface="Comic Sans MS" panose="030F0702030302020204" pitchFamily="66" charset="0"/>
              </a:rPr>
              <a:t>to</a:t>
            </a:r>
            <a:endParaRPr lang="en-GB" sz="12000" dirty="0">
              <a:latin typeface="Comic Sans MS" panose="030F0702030302020204" pitchFamily="66" charset="0"/>
            </a:endParaRPr>
          </a:p>
        </p:txBody>
      </p:sp>
      <p:sp>
        <p:nvSpPr>
          <p:cNvPr id="3" name="Subtitle 2"/>
          <p:cNvSpPr>
            <a:spLocks noGrp="1"/>
          </p:cNvSpPr>
          <p:nvPr>
            <p:ph type="subTitle" idx="1"/>
          </p:nvPr>
        </p:nvSpPr>
        <p:spPr>
          <a:xfrm flipV="1">
            <a:off x="1154955" y="6543922"/>
            <a:ext cx="8825658" cy="238539"/>
          </a:xfrm>
        </p:spPr>
        <p:txBody>
          <a:bodyPr>
            <a:normAutofit fontScale="62500" lnSpcReduction="20000"/>
          </a:bodyPr>
          <a:lstStyle/>
          <a:p>
            <a:endParaRPr lang="en-GB" dirty="0"/>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1889285141"/>
      </p:ext>
    </p:extLst>
  </p:cSld>
  <p:clrMapOvr>
    <a:masterClrMapping/>
  </p:clrMapOvr>
  <mc:AlternateContent xmlns:mc="http://schemas.openxmlformats.org/markup-compatibility/2006" xmlns:p14="http://schemas.microsoft.com/office/powerpoint/2010/main">
    <mc:Choice Requires="p14">
      <p:transition spd="slow" p14:dur="2000" advTm="3424"/>
    </mc:Choice>
    <mc:Fallback xmlns="">
      <p:transition spd="slow" advTm="34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2099732"/>
            <a:ext cx="8825658" cy="2790319"/>
          </a:xfrm>
        </p:spPr>
        <p:txBody>
          <a:bodyPr/>
          <a:lstStyle/>
          <a:p>
            <a:pPr algn="ctr"/>
            <a:r>
              <a:rPr lang="en-GB" sz="12000" dirty="0" smtClean="0">
                <a:latin typeface="Comic Sans MS" panose="030F0702030302020204" pitchFamily="66" charset="0"/>
              </a:rPr>
              <a:t>into</a:t>
            </a:r>
            <a:endParaRPr lang="en-GB" sz="12000" dirty="0">
              <a:latin typeface="Comic Sans MS" panose="030F0702030302020204" pitchFamily="66" charset="0"/>
            </a:endParaRPr>
          </a:p>
        </p:txBody>
      </p:sp>
      <p:sp>
        <p:nvSpPr>
          <p:cNvPr id="3" name="Subtitle 2"/>
          <p:cNvSpPr>
            <a:spLocks noGrp="1"/>
          </p:cNvSpPr>
          <p:nvPr>
            <p:ph type="subTitle" idx="1"/>
          </p:nvPr>
        </p:nvSpPr>
        <p:spPr>
          <a:xfrm flipV="1">
            <a:off x="1154955" y="6504166"/>
            <a:ext cx="8825658" cy="143123"/>
          </a:xfrm>
        </p:spPr>
        <p:txBody>
          <a:bodyPr>
            <a:normAutofit fontScale="25000" lnSpcReduction="20000"/>
          </a:bodyPr>
          <a:lstStyle/>
          <a:p>
            <a:endParaRPr lang="en-GB"/>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793634802"/>
      </p:ext>
    </p:extLst>
  </p:cSld>
  <p:clrMapOvr>
    <a:masterClrMapping/>
  </p:clrMapOvr>
  <mc:AlternateContent xmlns:mc="http://schemas.openxmlformats.org/markup-compatibility/2006" xmlns:p14="http://schemas.microsoft.com/office/powerpoint/2010/main">
    <mc:Choice Requires="p14">
      <p:transition spd="slow" p14:dur="2000" advTm="3510"/>
    </mc:Choice>
    <mc:Fallback xmlns="">
      <p:transition spd="slow" advTm="35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2099732"/>
            <a:ext cx="8825658" cy="2559731"/>
          </a:xfrm>
        </p:spPr>
        <p:txBody>
          <a:bodyPr/>
          <a:lstStyle/>
          <a:p>
            <a:pPr algn="ctr"/>
            <a:r>
              <a:rPr lang="en-GB" sz="12000" dirty="0" smtClean="0">
                <a:latin typeface="Comic Sans MS" panose="030F0702030302020204" pitchFamily="66" charset="0"/>
              </a:rPr>
              <a:t>the</a:t>
            </a:r>
            <a:endParaRPr lang="en-GB" sz="12000" dirty="0">
              <a:latin typeface="Comic Sans MS" panose="030F0702030302020204" pitchFamily="66" charset="0"/>
            </a:endParaRPr>
          </a:p>
        </p:txBody>
      </p:sp>
      <p:sp>
        <p:nvSpPr>
          <p:cNvPr id="3" name="Subtitle 2"/>
          <p:cNvSpPr>
            <a:spLocks noGrp="1"/>
          </p:cNvSpPr>
          <p:nvPr>
            <p:ph type="subTitle" idx="1"/>
          </p:nvPr>
        </p:nvSpPr>
        <p:spPr>
          <a:xfrm flipV="1">
            <a:off x="1154955" y="6472362"/>
            <a:ext cx="8825658" cy="182880"/>
          </a:xfrm>
        </p:spPr>
        <p:txBody>
          <a:bodyPr>
            <a:normAutofit fontScale="40000" lnSpcReduction="20000"/>
          </a:bodyPr>
          <a:lstStyle/>
          <a:p>
            <a:endParaRPr lang="en-GB" dirty="0"/>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1161247838"/>
      </p:ext>
    </p:extLst>
  </p:cSld>
  <p:clrMapOvr>
    <a:masterClrMapping/>
  </p:clrMapOvr>
  <mc:AlternateContent xmlns:mc="http://schemas.openxmlformats.org/markup-compatibility/2006" xmlns:p14="http://schemas.microsoft.com/office/powerpoint/2010/main">
    <mc:Choice Requires="p14">
      <p:transition spd="slow" p14:dur="2000" advTm="2640"/>
    </mc:Choice>
    <mc:Fallback xmlns="">
      <p:transition spd="slow" advTm="26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Boardroom">
  <a:themeElements>
    <a:clrScheme name="Ion Boardroom">
      <a:dk1>
        <a:sysClr val="windowText" lastClr="000000"/>
      </a:dk1>
      <a:lt1>
        <a:sysClr val="window" lastClr="FFFFFF"/>
      </a:lt1>
      <a:dk2>
        <a:srgbClr val="3B3059"/>
      </a:dk2>
      <a:lt2>
        <a:srgbClr val="EBEBEB"/>
      </a:lt2>
      <a:accent1>
        <a:srgbClr val="B31166"/>
      </a:accent1>
      <a:accent2>
        <a:srgbClr val="E33D6F"/>
      </a:accent2>
      <a:accent3>
        <a:srgbClr val="E45F3C"/>
      </a:accent3>
      <a:accent4>
        <a:srgbClr val="E9943A"/>
      </a:accent4>
      <a:accent5>
        <a:srgbClr val="9B6BF2"/>
      </a:accent5>
      <a:accent6>
        <a:srgbClr val="D53DD0"/>
      </a:accent6>
      <a:hlink>
        <a:srgbClr val="8F8F8F"/>
      </a:hlink>
      <a:folHlink>
        <a:srgbClr val="A5A5A5"/>
      </a:folHlink>
    </a:clrScheme>
    <a:fontScheme name="Ion Boardroom">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Boardroom">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8000"/>
                <a:hueMod val="124000"/>
                <a:satMod val="148000"/>
                <a:lumMod val="124000"/>
              </a:schemeClr>
            </a:gs>
            <a:gs pos="100000">
              <a:schemeClr val="phClr">
                <a:shade val="76000"/>
                <a:hueMod val="89000"/>
                <a:satMod val="164000"/>
                <a:lumMod val="56000"/>
              </a:schemeClr>
            </a:gs>
          </a:gsLst>
          <a:path path="circle">
            <a:fillToRect l="45000" t="65000" r="125000" b="100000"/>
          </a:path>
        </a:gradFill>
        <a:blipFill rotWithShape="1">
          <a:blip xmlns:r="http://schemas.openxmlformats.org/officeDocument/2006/relationships" r:embed="rId1">
            <a:duotone>
              <a:schemeClr val="phClr">
                <a:shade val="69000"/>
                <a:hueMod val="91000"/>
                <a:satMod val="164000"/>
                <a:lumMod val="74000"/>
              </a:schemeClr>
              <a:schemeClr val="phClr">
                <a:hueMod val="124000"/>
                <a:satMod val="140000"/>
                <a:lumMod val="142000"/>
              </a:schemeClr>
            </a:duotone>
          </a:blip>
          <a:stretch/>
        </a:blipFill>
      </a:bgFillStyleLst>
    </a:fmtScheme>
  </a:themeElements>
  <a:objectDefaults/>
  <a:extraClrSchemeLst/>
  <a:extLst>
    <a:ext uri="{05A4C25C-085E-4340-85A3-A5531E510DB2}">
      <thm15:themeFamily xmlns:thm15="http://schemas.microsoft.com/office/thememl/2012/main" name="Ion Boardroom" id="{FC33163D-4339-46B1-8EED-24C834239D99}" vid="{B8502691-933B-45FE-8764-BA278511EF27}"/>
    </a:ext>
  </a:extLst>
</a:theme>
</file>

<file path=docProps/app.xml><?xml version="1.0" encoding="utf-8"?>
<Properties xmlns="http://schemas.openxmlformats.org/officeDocument/2006/extended-properties" xmlns:vt="http://schemas.openxmlformats.org/officeDocument/2006/docPropsVTypes">
  <Template>TM02900722[[fn=Ion Boardroom]]</Template>
  <TotalTime>558</TotalTime>
  <Words>439</Words>
  <Application>Microsoft Office PowerPoint</Application>
  <PresentationFormat>Widescreen</PresentationFormat>
  <Paragraphs>62</Paragraphs>
  <Slides>26</Slides>
  <Notes>0</Notes>
  <HiddenSlides>0</HiddenSlides>
  <MMClips>26</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26</vt:i4>
      </vt:variant>
    </vt:vector>
  </HeadingPairs>
  <TitlesOfParts>
    <vt:vector size="31" baseType="lpstr">
      <vt:lpstr>Arial</vt:lpstr>
      <vt:lpstr>Century Gothic</vt:lpstr>
      <vt:lpstr>Comic Sans MS</vt:lpstr>
      <vt:lpstr>Wingdings 3</vt:lpstr>
      <vt:lpstr>Ion Boardroom</vt:lpstr>
      <vt:lpstr>Thursday 14th January</vt:lpstr>
      <vt:lpstr>Phonic Sounds</vt:lpstr>
      <vt:lpstr>Tricky words</vt:lpstr>
      <vt:lpstr>go </vt:lpstr>
      <vt:lpstr>no </vt:lpstr>
      <vt:lpstr>I</vt:lpstr>
      <vt:lpstr>to</vt:lpstr>
      <vt:lpstr>into</vt:lpstr>
      <vt:lpstr>the</vt:lpstr>
      <vt:lpstr>we</vt:lpstr>
      <vt:lpstr>be</vt:lpstr>
      <vt:lpstr>me</vt:lpstr>
      <vt:lpstr>New tricky word!</vt:lpstr>
      <vt:lpstr>Recap phase 2 sounds.</vt:lpstr>
      <vt:lpstr>Recap new sound.</vt:lpstr>
      <vt:lpstr>Recap new sound</vt:lpstr>
      <vt:lpstr>Recap yesterday’s new sound</vt:lpstr>
      <vt:lpstr>Today’s new sound</vt:lpstr>
      <vt:lpstr>Making Words</vt:lpstr>
      <vt:lpstr>Say the word and sound the word</vt:lpstr>
      <vt:lpstr>Say the word and sound the word</vt:lpstr>
      <vt:lpstr>Say the word and sound the word</vt:lpstr>
      <vt:lpstr>Lets make the words!</vt:lpstr>
      <vt:lpstr>Writing the sound ‘ng’</vt:lpstr>
      <vt:lpstr>Writing the sound ‘ng’</vt:lpstr>
      <vt:lpstr>Writing the words ending with ‘ng’</vt:lpstr>
    </vt:vector>
  </TitlesOfParts>
  <Company>ALT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Wednesday 6th January</dc:title>
  <dc:creator>Heather MacNeil</dc:creator>
  <cp:lastModifiedBy>Paula Candish</cp:lastModifiedBy>
  <cp:revision>51</cp:revision>
  <dcterms:created xsi:type="dcterms:W3CDTF">2021-01-05T10:57:21Z</dcterms:created>
  <dcterms:modified xsi:type="dcterms:W3CDTF">2021-01-13T12:28:16Z</dcterms:modified>
</cp:coreProperties>
</file>