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70BB2-A88A-44FB-A75A-6A0E8E1DCA17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E4012-EE84-40CA-B9C4-A039A9A20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6783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70BB2-A88A-44FB-A75A-6A0E8E1DCA17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E4012-EE84-40CA-B9C4-A039A9A20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324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70BB2-A88A-44FB-A75A-6A0E8E1DCA17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E4012-EE84-40CA-B9C4-A039A9A20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3302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70BB2-A88A-44FB-A75A-6A0E8E1DCA17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E4012-EE84-40CA-B9C4-A039A9A20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970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70BB2-A88A-44FB-A75A-6A0E8E1DCA17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E4012-EE84-40CA-B9C4-A039A9A20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730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70BB2-A88A-44FB-A75A-6A0E8E1DCA17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E4012-EE84-40CA-B9C4-A039A9A20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5025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70BB2-A88A-44FB-A75A-6A0E8E1DCA17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E4012-EE84-40CA-B9C4-A039A9A20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4348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70BB2-A88A-44FB-A75A-6A0E8E1DCA17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E4012-EE84-40CA-B9C4-A039A9A20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5823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70BB2-A88A-44FB-A75A-6A0E8E1DCA17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E4012-EE84-40CA-B9C4-A039A9A20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0643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70BB2-A88A-44FB-A75A-6A0E8E1DCA17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E4012-EE84-40CA-B9C4-A039A9A20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5630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70BB2-A88A-44FB-A75A-6A0E8E1DCA17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E4012-EE84-40CA-B9C4-A039A9A20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5622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70BB2-A88A-44FB-A75A-6A0E8E1DCA17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E4012-EE84-40CA-B9C4-A039A9A20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901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hyperlink" Target="http://www.planet-science.com/categories/under-11s/our-world/2011/10/what-makes-fossils.aspx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94055"/>
            <a:ext cx="11963400" cy="35433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95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96"/>
    </mc:Choice>
    <mc:Fallback xmlns="">
      <p:transition spd="slow" advTm="27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u="sng" dirty="0" smtClean="0">
                <a:hlinkClick r:id="rId4"/>
              </a:rPr>
              <a:t>www.planet-science.com/categories/under-11s/our-world/2011/10/what-makes-fossils.aspx</a:t>
            </a:r>
            <a:endParaRPr lang="en-GB" u="sng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Use this link to find out how fossils are made.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1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92"/>
    </mc:Choice>
    <mc:Fallback xmlns="">
      <p:transition spd="slow" advTm="9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042" y="1107832"/>
            <a:ext cx="11859131" cy="467750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93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65"/>
    </mc:Choice>
    <mc:Fallback xmlns="">
      <p:transition spd="slow" advTm="48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106" y="1011116"/>
            <a:ext cx="10482149" cy="390305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9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51"/>
    </mc:Choice>
    <mc:Fallback xmlns="">
      <p:transition spd="slow" advTm="39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9169" y="2506662"/>
            <a:ext cx="10515600" cy="4351338"/>
          </a:xfrm>
        </p:spPr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221" y="495299"/>
            <a:ext cx="10796819" cy="333814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98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04"/>
    </mc:Choice>
    <mc:Fallback xmlns="">
      <p:transition spd="slow" advTm="48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2647" y="1948717"/>
            <a:ext cx="10515600" cy="4351338"/>
          </a:xfrm>
        </p:spPr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213" y="365125"/>
            <a:ext cx="9242414" cy="27695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3475" y="3392731"/>
            <a:ext cx="9121152" cy="298621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54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226"/>
    </mc:Choice>
    <mc:Fallback xmlns="">
      <p:transition spd="slow" advTm="72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are fossils formed?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269" y="1495059"/>
            <a:ext cx="10516531" cy="294505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5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69"/>
    </mc:Choice>
    <mc:Fallback xmlns="">
      <p:transition spd="slow" advTm="28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Want to make your own?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631" y="1878379"/>
            <a:ext cx="10636127" cy="374861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45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253"/>
    </mc:Choice>
    <mc:Fallback xmlns="">
      <p:transition spd="slow" advTm="114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Why are fossils so important?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9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671"/>
    </mc:Choice>
    <mc:Fallback xmlns="">
      <p:transition spd="slow" advTm="85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29</Words>
  <Application>Microsoft Office PowerPoint</Application>
  <PresentationFormat>Widescreen</PresentationFormat>
  <Paragraphs>6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are fossils formed?</vt:lpstr>
      <vt:lpstr>Want to make your own?</vt:lpstr>
      <vt:lpstr>Why are fossils so important?</vt:lpstr>
    </vt:vector>
  </TitlesOfParts>
  <Company>ALT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Laurie Lott</dc:creator>
  <cp:lastModifiedBy>Paula Candish</cp:lastModifiedBy>
  <cp:revision>6</cp:revision>
  <dcterms:created xsi:type="dcterms:W3CDTF">2021-01-05T18:50:24Z</dcterms:created>
  <dcterms:modified xsi:type="dcterms:W3CDTF">2021-01-14T14:27:51Z</dcterms:modified>
</cp:coreProperties>
</file>