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61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22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386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4320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692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606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747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791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23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4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68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8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30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9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3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3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14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18F3-E048-461C-AF6E-5B7535D8FA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C9A19-16E1-4F4A-A69C-C0DD6EA2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12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v1YAH0bDSR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PZgvHAWKCA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5cm3cCMLzi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past9TRKP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v1KdARu4-DE&amp;t=2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fVFylT_NvY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N34_q2O6URY&amp;t=7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B3D19-BD92-45A4-8B08-4A451875F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Firework Maker’s Daughter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D3BFC4-CB54-4753-82BA-1E1C0CC6DB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Philip Pullman</a:t>
            </a:r>
          </a:p>
        </p:txBody>
      </p:sp>
    </p:spTree>
    <p:extLst>
      <p:ext uri="{BB962C8B-B14F-4D97-AF65-F5344CB8AC3E}">
        <p14:creationId xmlns:p14="http://schemas.microsoft.com/office/powerpoint/2010/main" val="40555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314E-8C83-4842-BAF6-37CCF6D53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1DE14-AAA6-4A14-892B-DC7B941E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Click the link to listen to chapter 1 of the story.</a:t>
            </a:r>
          </a:p>
        </p:txBody>
      </p:sp>
      <p:pic>
        <p:nvPicPr>
          <p:cNvPr id="5" name="Picture 6" descr="How to Fix Frozen YouTube Video">
            <a:hlinkClick r:id="rId2"/>
            <a:extLst>
              <a:ext uri="{FF2B5EF4-FFF2-40B4-BE49-F238E27FC236}">
                <a16:creationId xmlns:a16="http://schemas.microsoft.com/office/drawing/2014/main" id="{00F9603A-F50B-464D-A7E5-8F8FE2654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94" y="3429000"/>
            <a:ext cx="3444120" cy="192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19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314E-8C83-4842-BAF6-37CCF6D53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1DE14-AAA6-4A14-892B-DC7B941E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Click the link to listen to chapter 2 of the story.</a:t>
            </a:r>
          </a:p>
        </p:txBody>
      </p:sp>
      <p:pic>
        <p:nvPicPr>
          <p:cNvPr id="5" name="Picture 6" descr="How to Fix Frozen YouTube Video">
            <a:hlinkClick r:id="rId2"/>
            <a:extLst>
              <a:ext uri="{FF2B5EF4-FFF2-40B4-BE49-F238E27FC236}">
                <a16:creationId xmlns:a16="http://schemas.microsoft.com/office/drawing/2014/main" id="{00F9603A-F50B-464D-A7E5-8F8FE2654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94" y="3429000"/>
            <a:ext cx="3444120" cy="192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31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314E-8C83-4842-BAF6-37CCF6D53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1DE14-AAA6-4A14-892B-DC7B941E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Click the link to listen to chapter 3 of the story.</a:t>
            </a:r>
          </a:p>
        </p:txBody>
      </p:sp>
      <p:pic>
        <p:nvPicPr>
          <p:cNvPr id="5" name="Picture 6" descr="How to Fix Frozen YouTube Video">
            <a:hlinkClick r:id="rId2"/>
            <a:extLst>
              <a:ext uri="{FF2B5EF4-FFF2-40B4-BE49-F238E27FC236}">
                <a16:creationId xmlns:a16="http://schemas.microsoft.com/office/drawing/2014/main" id="{00F9603A-F50B-464D-A7E5-8F8FE2654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94" y="3429000"/>
            <a:ext cx="3444120" cy="192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891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314E-8C83-4842-BAF6-37CCF6D53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1DE14-AAA6-4A14-892B-DC7B941E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Click the link to listen to chapter 4 of the story.</a:t>
            </a:r>
          </a:p>
        </p:txBody>
      </p:sp>
      <p:pic>
        <p:nvPicPr>
          <p:cNvPr id="5" name="Picture 6" descr="How to Fix Frozen YouTube Video">
            <a:hlinkClick r:id="rId2"/>
            <a:extLst>
              <a:ext uri="{FF2B5EF4-FFF2-40B4-BE49-F238E27FC236}">
                <a16:creationId xmlns:a16="http://schemas.microsoft.com/office/drawing/2014/main" id="{00F9603A-F50B-464D-A7E5-8F8FE2654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94" y="3429000"/>
            <a:ext cx="3444120" cy="192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92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314E-8C83-4842-BAF6-37CCF6D53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1DE14-AAA6-4A14-892B-DC7B941E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Click the link to listen to chapter 5 of the story.</a:t>
            </a:r>
          </a:p>
        </p:txBody>
      </p:sp>
      <p:pic>
        <p:nvPicPr>
          <p:cNvPr id="5" name="Picture 6" descr="How to Fix Frozen YouTube Video">
            <a:hlinkClick r:id="rId2"/>
            <a:extLst>
              <a:ext uri="{FF2B5EF4-FFF2-40B4-BE49-F238E27FC236}">
                <a16:creationId xmlns:a16="http://schemas.microsoft.com/office/drawing/2014/main" id="{00F9603A-F50B-464D-A7E5-8F8FE2654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94" y="3429000"/>
            <a:ext cx="3444120" cy="192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44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314E-8C83-4842-BAF6-37CCF6D53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1DE14-AAA6-4A14-892B-DC7B941E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Click the link to listen to chapter 6 of the story.</a:t>
            </a:r>
          </a:p>
        </p:txBody>
      </p:sp>
      <p:pic>
        <p:nvPicPr>
          <p:cNvPr id="5" name="Picture 6" descr="How to Fix Frozen YouTube Video">
            <a:hlinkClick r:id="rId2"/>
            <a:extLst>
              <a:ext uri="{FF2B5EF4-FFF2-40B4-BE49-F238E27FC236}">
                <a16:creationId xmlns:a16="http://schemas.microsoft.com/office/drawing/2014/main" id="{00F9603A-F50B-464D-A7E5-8F8FE2654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94" y="3429000"/>
            <a:ext cx="3444120" cy="192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89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314E-8C83-4842-BAF6-37CCF6D53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1DE14-AAA6-4A14-892B-DC7B941E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Click the link to listen to chapter 7 of the story.</a:t>
            </a:r>
          </a:p>
        </p:txBody>
      </p:sp>
      <p:pic>
        <p:nvPicPr>
          <p:cNvPr id="5" name="Picture 6" descr="How to Fix Frozen YouTube Video">
            <a:hlinkClick r:id="rId2"/>
            <a:extLst>
              <a:ext uri="{FF2B5EF4-FFF2-40B4-BE49-F238E27FC236}">
                <a16:creationId xmlns:a16="http://schemas.microsoft.com/office/drawing/2014/main" id="{00F9603A-F50B-464D-A7E5-8F8FE2654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94" y="3429000"/>
            <a:ext cx="3444120" cy="192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4602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19</TotalTime>
  <Words>105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The Firework Maker’s Daughter</vt:lpstr>
      <vt:lpstr>Chapter 1</vt:lpstr>
      <vt:lpstr>Chapter 2</vt:lpstr>
      <vt:lpstr>Chapter 3</vt:lpstr>
      <vt:lpstr>Chapter 4</vt:lpstr>
      <vt:lpstr>Chapter 5</vt:lpstr>
      <vt:lpstr>Chapter 6</vt:lpstr>
      <vt:lpstr>Chapter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Firework Maker’s Daughter</dc:title>
  <dc:creator>Stacy Corrigan</dc:creator>
  <cp:lastModifiedBy>Stacy Corrigan</cp:lastModifiedBy>
  <cp:revision>3</cp:revision>
  <dcterms:created xsi:type="dcterms:W3CDTF">2021-01-12T15:57:12Z</dcterms:created>
  <dcterms:modified xsi:type="dcterms:W3CDTF">2021-01-12T16:16:33Z</dcterms:modified>
</cp:coreProperties>
</file>