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52" y="657509"/>
            <a:ext cx="3959273" cy="39592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Colour wheels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559" y="4212707"/>
            <a:ext cx="4417280" cy="251802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3"/>
    </mc:Choice>
    <mc:Fallback xmlns="">
      <p:transition spd="slow" advTm="3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755" y="431074"/>
            <a:ext cx="7912160" cy="493076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2"/>
    </mc:Choice>
    <mc:Fallback xmlns="">
      <p:transition spd="slow" advTm="1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802" y="2055767"/>
            <a:ext cx="3943350" cy="3914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93" y="831532"/>
            <a:ext cx="23241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957" y="16001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55" y="434339"/>
            <a:ext cx="4043379" cy="5443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418" y="3624525"/>
            <a:ext cx="3143794" cy="237196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48"/>
    </mc:Choice>
    <mc:Fallback xmlns="">
      <p:transition spd="slow" advTm="89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731" y="1515291"/>
            <a:ext cx="9914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</a:t>
            </a:r>
            <a:r>
              <a:rPr lang="en-GB" smtClean="0"/>
              <a:t>different colours of </a:t>
            </a:r>
            <a:r>
              <a:rPr lang="en-GB" dirty="0" smtClean="0"/>
              <a:t>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different types of pens, pencils, paints, chalks AT THE same time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Completely fill a piece of paper using the different types of blues and materials. Colour in different directions to look like waves and ripples.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Cut the paper into 3 strips to make a river…The River Thames!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Stick the 3 pieces together and draw on boats with people in them escaping the Great fire of London.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51"/>
    </mc:Choice>
    <mc:Fallback xmlns="">
      <p:transition spd="slow" advTm="142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</TotalTime>
  <Words>83</Words>
  <Application>Microsoft Office PowerPoint</Application>
  <PresentationFormat>Widescreen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Palatino Linotype</vt:lpstr>
      <vt:lpstr>Gallery</vt:lpstr>
      <vt:lpstr>ART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Grigg</dc:creator>
  <cp:lastModifiedBy>Paula Candish</cp:lastModifiedBy>
  <cp:revision>2</cp:revision>
  <dcterms:created xsi:type="dcterms:W3CDTF">2021-01-11T13:26:25Z</dcterms:created>
  <dcterms:modified xsi:type="dcterms:W3CDTF">2021-01-12T13:53:35Z</dcterms:modified>
</cp:coreProperties>
</file>