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323" r:id="rId4"/>
    <p:sldId id="325" r:id="rId5"/>
    <p:sldId id="32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hyperlink" Target="https://forms.office.com/Pages/ResponsePage.aspx?id=eCY4lN73r0G0KV1rDWITzRhTQ2IZqpBOsW8cFVoooF9UNVlMS1dCVkdaM0k0WlhFTE9WVFBTWEg1Ti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834" y="587141"/>
            <a:ext cx="8643485" cy="22723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Y1 English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Friday 5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57">
        <p:fade/>
      </p:transition>
    </mc:Choice>
    <mc:Fallback xmlns="">
      <p:transition spd="med" advTm="4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write an apology letter</a:t>
            </a:r>
          </a:p>
          <a:p>
            <a:r>
              <a:rPr lang="en-US" dirty="0" smtClean="0"/>
              <a:t>To understand a character’s feelings.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16">
        <p:fade/>
      </p:transition>
    </mc:Choice>
    <mc:Fallback xmlns="">
      <p:transition spd="med" advTm="62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171951"/>
            <a:ext cx="4805112" cy="6449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274" y="171951"/>
            <a:ext cx="4843655" cy="644964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532">
        <p:fade/>
      </p:transition>
    </mc:Choice>
    <mc:Fallback xmlns="">
      <p:transition spd="med" advTm="180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the Wolf say to let the Little Pigs know that he is sorry?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17704" r="177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Placeholder 13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18254" r="1825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l="17619" r="1761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507">
        <p:fade/>
      </p:transition>
    </mc:Choice>
    <mc:Fallback xmlns="">
      <p:transition spd="med" advTm="25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Big Bad Wolf from Little Red Riding Hood Fairy Tales Cardboard Cut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8" y="1619794"/>
            <a:ext cx="2429692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287" y="157607"/>
            <a:ext cx="4238637" cy="6099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66" y="548640"/>
            <a:ext cx="278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a letter from the Wolf to The Three Pigs to apologise for all the things he has done wrong. </a:t>
            </a:r>
            <a:endParaRPr lang="en-GB" sz="36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65">
        <p:fade/>
      </p:transition>
    </mc:Choice>
    <mc:Fallback xmlns="">
      <p:transition spd="med" advTm="32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2925" y="624110"/>
            <a:ext cx="8911687" cy="1413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mtClean="0"/>
              <a:t>Please follow the link below and fill in the online form to show that you have completed the lesson.</a:t>
            </a:r>
            <a:endParaRPr lang="en-GB" sz="2800" dirty="0"/>
          </a:p>
        </p:txBody>
      </p:sp>
      <p:sp>
        <p:nvSpPr>
          <p:cNvPr id="5" name="Content Placeholder 7"/>
          <p:cNvSpPr>
            <a:spLocks noGrp="1"/>
          </p:cNvSpPr>
          <p:nvPr>
            <p:ph type="body" idx="1"/>
          </p:nvPr>
        </p:nvSpPr>
        <p:spPr>
          <a:xfrm>
            <a:off x="4227109" y="2983030"/>
            <a:ext cx="6858002" cy="91440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forms.office.com/Pages/ResponsePage.aspx?id=eCY4lN73r0G0KV1rDWITzRhTQ2IZqpBOsW8cFVoooF9UNVlMS1dCVkdaM0k0WlhFTE9WVFBTWEg1Ti4u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05">
        <p:fade/>
      </p:transition>
    </mc:Choice>
    <mc:Fallback xmlns="">
      <p:transition spd="med" advTm="6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8" ma:contentTypeDescription="Create a new document." ma:contentTypeScope="" ma:versionID="4ffa799b3fec6bf57bd2356f06067178">
  <xsd:schema xmlns:xsd="http://www.w3.org/2001/XMLSchema" xmlns:xs="http://www.w3.org/2001/XMLSchema" xmlns:p="http://schemas.microsoft.com/office/2006/metadata/properties" xmlns:ns2="b56fac23-60d4-4943-8ef5-74c6083a7b6c" xmlns:ns3="f0bbde43-3ec2-47f7-a6eb-570433dfb687" targetNamespace="http://schemas.microsoft.com/office/2006/metadata/properties" ma:root="true" ma:fieldsID="51f00e166561fa6f343066c065b1ad7b" ns2:_="" ns3:_="">
    <xsd:import namespace="b56fac23-60d4-4943-8ef5-74c6083a7b6c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0320AA-C6C4-4636-8297-D8C975BBD87A}"/>
</file>

<file path=customXml/itemProps2.xml><?xml version="1.0" encoding="utf-8"?>
<ds:datastoreItem xmlns:ds="http://schemas.openxmlformats.org/officeDocument/2006/customXml" ds:itemID="{BB52F352-D5D5-40DD-B83E-DA62DDCE238B}"/>
</file>

<file path=customXml/itemProps3.xml><?xml version="1.0" encoding="utf-8"?>
<ds:datastoreItem xmlns:ds="http://schemas.openxmlformats.org/officeDocument/2006/customXml" ds:itemID="{60ADFA61-B57F-446D-8D04-EC1990ADD093}"/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2813</TotalTime>
  <Words>80</Words>
  <Application>Microsoft Office PowerPoint</Application>
  <PresentationFormat>Widescreen</PresentationFormat>
  <Paragraphs>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Y1 English   Friday 5th March</vt:lpstr>
      <vt:lpstr>Objectives:</vt:lpstr>
      <vt:lpstr>PowerPoint Presentation</vt:lpstr>
      <vt:lpstr>What should the Wolf say to let the Little Pigs know that he is sorry?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Diane</dc:creator>
  <cp:lastModifiedBy>Paula Candish</cp:lastModifiedBy>
  <cp:revision>127</cp:revision>
  <cp:lastPrinted>2021-02-24T11:21:12Z</cp:lastPrinted>
  <dcterms:created xsi:type="dcterms:W3CDTF">2021-02-21T13:55:41Z</dcterms:created>
  <dcterms:modified xsi:type="dcterms:W3CDTF">2021-03-04T13:45:28Z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