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63" r:id="rId4"/>
    <p:sldId id="262" r:id="rId5"/>
    <p:sldId id="266" r:id="rId6"/>
    <p:sldId id="257" r:id="rId7"/>
    <p:sldId id="259" r:id="rId8"/>
    <p:sldId id="261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676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4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2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41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4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2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9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0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3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3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5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6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9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5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3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9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Poetry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Remember to push on the little speaker button to hear what I have to say.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967008" y="5350217"/>
            <a:ext cx="487363" cy="4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good writing? </a:t>
            </a:r>
            <a:endParaRPr lang="en-GB" dirty="0"/>
          </a:p>
        </p:txBody>
      </p:sp>
      <p:pic>
        <p:nvPicPr>
          <p:cNvPr id="5129" name="Picture 2" descr="Image result for thinking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87" y="1681550"/>
            <a:ext cx="73977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 descr="Image result for thinking cartoon"/>
          <p:cNvSpPr>
            <a:spLocks noChangeAspect="1" noChangeArrowheads="1"/>
          </p:cNvSpPr>
          <p:nvPr/>
        </p:nvSpPr>
        <p:spPr bwMode="auto">
          <a:xfrm>
            <a:off x="1250066" y="16091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AutoShape 1" descr="Image result for thinking cartoon"/>
          <p:cNvSpPr>
            <a:spLocks noChangeAspect="1" noChangeArrowheads="1"/>
          </p:cNvSpPr>
          <p:nvPr/>
        </p:nvSpPr>
        <p:spPr bwMode="auto">
          <a:xfrm>
            <a:off x="1250066" y="16091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9" name="AutoShape 6" descr="Image result for thinking cartoon"/>
          <p:cNvSpPr>
            <a:spLocks noChangeAspect="1" noChangeArrowheads="1"/>
          </p:cNvSpPr>
          <p:nvPr/>
        </p:nvSpPr>
        <p:spPr bwMode="auto">
          <a:xfrm>
            <a:off x="1250066" y="16091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5125" name="Picture 6" descr="Image result for number 3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3294" flipV="1">
            <a:off x="3618647" y="2099218"/>
            <a:ext cx="3079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7" descr="Image result for ear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34" y="2905070"/>
            <a:ext cx="549275" cy="5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8" descr="Image result for finger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63" y="3568140"/>
            <a:ext cx="579438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9" descr="Image result for read cartoon"/>
          <p:cNvSpPr>
            <a:spLocks noChangeAspect="1" noChangeArrowheads="1"/>
          </p:cNvSpPr>
          <p:nvPr/>
        </p:nvSpPr>
        <p:spPr bwMode="auto">
          <a:xfrm>
            <a:off x="1250066" y="16091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5121" name="Picture 10" descr="Image result for read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96035" y="5020483"/>
            <a:ext cx="838200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250066" y="16091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good writing? 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what we are going to write.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07266" y="29585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07266" y="35681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217781" y="2340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 it three times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50066" y="3231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Sound out each word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02466" y="38694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Finger spaces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16525" y="5156465"/>
            <a:ext cx="1702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Check it out!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707266" y="58271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707266" y="65208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02466" y="3630130"/>
            <a:ext cx="16995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Full stop    </a:t>
            </a:r>
            <a:r>
              <a:rPr lang="en-GB" altLang="en-US" sz="7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altLang="en-US" sz="800" dirty="0"/>
          </a:p>
        </p:txBody>
      </p:sp>
      <p:sp>
        <p:nvSpPr>
          <p:cNvPr id="26" name="AutoShape 3" descr="Image result for thinking cartoo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7" name="AutoShape 1" descr="Image result for thinking cartoo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8" name="AutoShape 6" descr="Image result for thinking cartoo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822620" y="2582451"/>
            <a:ext cx="39276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Start with a capital letter.  </a:t>
            </a: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572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5720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66998" y="880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7" y="358815"/>
            <a:ext cx="11065397" cy="6156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500132" y="1840375"/>
            <a:ext cx="113413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dog can hear….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523" y="3010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 work!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3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learning today?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7602" y="1837765"/>
            <a:ext cx="8673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 can spot the different senses in the poem. </a:t>
            </a:r>
          </a:p>
          <a:p>
            <a:endParaRPr lang="en-GB" sz="4800" dirty="0" smtClean="0"/>
          </a:p>
          <a:p>
            <a:r>
              <a:rPr lang="en-GB" sz="4800" dirty="0" smtClean="0"/>
              <a:t>I can write sentences describing what the dog can hear and touch </a:t>
            </a:r>
            <a:endParaRPr lang="en-GB" sz="48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239" y="54878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five senses?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4953" y="1018100"/>
            <a:ext cx="487363" cy="487363"/>
          </a:xfrm>
          <a:prstGeom prst="rect">
            <a:avLst/>
          </a:prstGeom>
        </p:spPr>
      </p:pic>
      <p:pic>
        <p:nvPicPr>
          <p:cNvPr id="6146" name="Picture 2" descr="The Five Senses and Why They Are Important | Harley Street ENT Cli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1" y="1872487"/>
            <a:ext cx="10634522" cy="415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MINi</a:t>
            </a:r>
            <a:r>
              <a:rPr lang="en-GB" dirty="0" smtClean="0"/>
              <a:t> task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Look around your home and carefully see things you can see, touch, taste, hear and smell. </a:t>
            </a:r>
          </a:p>
          <a:p>
            <a:r>
              <a:rPr lang="en-GB" dirty="0" smtClean="0"/>
              <a:t>Draw then and label them on a piece of paper. </a:t>
            </a:r>
            <a:endParaRPr lang="en-GB" dirty="0"/>
          </a:p>
        </p:txBody>
      </p:sp>
      <p:pic>
        <p:nvPicPr>
          <p:cNvPr id="4098" name="Picture 2" descr="Bacon sandwich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26" y="667124"/>
            <a:ext cx="3534010" cy="23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in by Lisan shola on Baby Shower | Baby cartoon, Baby crying, Love and  lo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9 Totally Normal Reasons Babies Cry | Pare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113" y="53745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Poetry Time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Here is a poem about what a dog experienced in the great fire of London.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Can you spot some of the five senses?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9471" y="10181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5863" y="115524"/>
            <a:ext cx="6676292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 in the Great fire of London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Ms Panteli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‘Hi there,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 in the Great Fire of London,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feel?’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nothing I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ever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 before.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‘Yes, but can you taste anything there?’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Ashes so hot and bitter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bite my tongue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great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what do you smell?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3621" y="232980"/>
            <a:ext cx="487363" cy="487363"/>
          </a:xfrm>
          <a:prstGeom prst="rect">
            <a:avLst/>
          </a:prstGeom>
        </p:spPr>
      </p:pic>
      <p:pic>
        <p:nvPicPr>
          <p:cNvPr id="2050" name="Picture 2" descr="3 Things a Fire Needs | Frontier Fire Prot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3" y="3428206"/>
            <a:ext cx="2991300" cy="19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334" y="629360"/>
            <a:ext cx="6096000" cy="4233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of the gigantic flames towering above me.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‘OK, OK, so what can you see?’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dead trees,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Broken houses in empty streets,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Things,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Shadows.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‘So what are you going to do next?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 and howl for help.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8334" y="385678"/>
            <a:ext cx="487363" cy="487363"/>
          </a:xfrm>
          <a:prstGeom prst="rect">
            <a:avLst/>
          </a:prstGeom>
        </p:spPr>
      </p:pic>
      <p:sp>
        <p:nvSpPr>
          <p:cNvPr id="6" name="AutoShape 2" descr="How the dog found a place in the family home – from the Victorian age to  ours | University of Cam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omeless stray dog laying at urban road. Black and white image Stock Photo  - Ala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07404"/>
            <a:ext cx="3454559" cy="25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senses did you spot? </a:t>
            </a:r>
            <a:endParaRPr lang="en-GB" dirty="0"/>
          </a:p>
        </p:txBody>
      </p:sp>
      <p:sp>
        <p:nvSpPr>
          <p:cNvPr id="4" name="AutoShape 2" descr="Human Sense Organs | Learn about five Sense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The Five Senses and Why They Are Important | Harley Street ENT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5379"/>
            <a:ext cx="9581226" cy="37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task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8" y="1604782"/>
            <a:ext cx="9890125" cy="49911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0826" y="10181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185</TotalTime>
  <Words>300</Words>
  <Application>Microsoft Office PowerPoint</Application>
  <PresentationFormat>Widescreen</PresentationFormat>
  <Paragraphs>61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Impact</vt:lpstr>
      <vt:lpstr>Times New Roman</vt:lpstr>
      <vt:lpstr>Main Event</vt:lpstr>
      <vt:lpstr>Poetry </vt:lpstr>
      <vt:lpstr>What are we learning today? </vt:lpstr>
      <vt:lpstr>What are the five senses? </vt:lpstr>
      <vt:lpstr>MINi task </vt:lpstr>
      <vt:lpstr>Poetry Time </vt:lpstr>
      <vt:lpstr>PowerPoint Presentation</vt:lpstr>
      <vt:lpstr>PowerPoint Presentation</vt:lpstr>
      <vt:lpstr>Which senses did you spot? </vt:lpstr>
      <vt:lpstr>Writing task</vt:lpstr>
      <vt:lpstr>What makes good writing? </vt:lpstr>
      <vt:lpstr>PowerPoint Presentation</vt:lpstr>
      <vt:lpstr>Great work!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Emma Panteli</dc:creator>
  <cp:lastModifiedBy>Paula Candish</cp:lastModifiedBy>
  <cp:revision>14</cp:revision>
  <dcterms:created xsi:type="dcterms:W3CDTF">2021-01-05T10:01:17Z</dcterms:created>
  <dcterms:modified xsi:type="dcterms:W3CDTF">2021-01-05T14:53:19Z</dcterms:modified>
</cp:coreProperties>
</file>