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9" r:id="rId3"/>
    <p:sldId id="260" r:id="rId4"/>
    <p:sldId id="266" r:id="rId5"/>
    <p:sldId id="276" r:id="rId6"/>
    <p:sldId id="277" r:id="rId7"/>
    <p:sldId id="270" r:id="rId8"/>
    <p:sldId id="275" r:id="rId9"/>
    <p:sldId id="264" r:id="rId10"/>
    <p:sldId id="265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80" d="100"/>
          <a:sy n="80" d="100"/>
        </p:scale>
        <p:origin x="86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676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145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21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5412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40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23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93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505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43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64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13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5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60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9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5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93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9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78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Poetry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Remember to push on the little speaker button to hear what I have to say.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1"/>
    </mc:Choice>
    <mc:Fallback xmlns="">
      <p:transition spd="slow" advTm="10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makes good writing? </a:t>
            </a:r>
            <a:endParaRPr lang="en-GB" dirty="0"/>
          </a:p>
        </p:txBody>
      </p:sp>
      <p:pic>
        <p:nvPicPr>
          <p:cNvPr id="5129" name="Picture 2" descr="Image result for thinking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887" y="1681550"/>
            <a:ext cx="739775" cy="8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 descr="Image result for thinking cartoon"/>
          <p:cNvSpPr>
            <a:spLocks noChangeAspect="1" noChangeArrowheads="1"/>
          </p:cNvSpPr>
          <p:nvPr/>
        </p:nvSpPr>
        <p:spPr bwMode="auto">
          <a:xfrm>
            <a:off x="1250066" y="160916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8" name="AutoShape 1" descr="Image result for thinking cartoon"/>
          <p:cNvSpPr>
            <a:spLocks noChangeAspect="1" noChangeArrowheads="1"/>
          </p:cNvSpPr>
          <p:nvPr/>
        </p:nvSpPr>
        <p:spPr bwMode="auto">
          <a:xfrm>
            <a:off x="1250066" y="160916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9" name="AutoShape 6" descr="Image result for thinking cartoon"/>
          <p:cNvSpPr>
            <a:spLocks noChangeAspect="1" noChangeArrowheads="1"/>
          </p:cNvSpPr>
          <p:nvPr/>
        </p:nvSpPr>
        <p:spPr bwMode="auto">
          <a:xfrm>
            <a:off x="1250066" y="160916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pic>
        <p:nvPicPr>
          <p:cNvPr id="5125" name="Picture 6" descr="Image result for number 3 cart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67607" flipH="1" flipV="1">
            <a:off x="3528303" y="2118069"/>
            <a:ext cx="300832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7" descr="Image result for earcarto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634" y="2905070"/>
            <a:ext cx="549275" cy="54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8" descr="Image result for finger carto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63" y="3568140"/>
            <a:ext cx="579438" cy="6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9" descr="Image result for read cartoon"/>
          <p:cNvSpPr>
            <a:spLocks noChangeAspect="1" noChangeArrowheads="1"/>
          </p:cNvSpPr>
          <p:nvPr/>
        </p:nvSpPr>
        <p:spPr bwMode="auto">
          <a:xfrm>
            <a:off x="1250066" y="160916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pic>
        <p:nvPicPr>
          <p:cNvPr id="5121" name="Picture 10" descr="Image result for read carto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096035" y="5020483"/>
            <a:ext cx="838200" cy="69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250066" y="160916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makes good writing?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Think about what we are going to write. 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707266" y="29585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707266" y="35681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217781" y="23409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Say it three times  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250066" y="32314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Sound out each word 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402466" y="38694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Finger spaces 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416525" y="5156465"/>
            <a:ext cx="17027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Check it out! 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1707266" y="58271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1707266" y="65208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402466" y="3630130"/>
            <a:ext cx="16995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en-US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Full stop    </a:t>
            </a:r>
            <a:r>
              <a:rPr lang="en-GB" altLang="en-US" sz="7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altLang="en-US" sz="800" dirty="0"/>
          </a:p>
        </p:txBody>
      </p:sp>
      <p:sp>
        <p:nvSpPr>
          <p:cNvPr id="26" name="AutoShape 3" descr="Image result for thinking carto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27" name="AutoShape 1" descr="Image result for thinking carto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28" name="AutoShape 6" descr="Image result for thinking cartoon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GB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822620" y="2582451"/>
            <a:ext cx="39276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just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Start with a capital letter.  </a:t>
            </a:r>
            <a:r>
              <a:rPr kumimoji="0" lang="en-GB" altLang="en-US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457200" y="1066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457200" y="1371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16527" y="915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1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1"/>
    </mc:Choice>
    <mc:Fallback xmlns="">
      <p:transition spd="slow" advTm="683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2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Your task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The poem is set out into verses with four lines each.  </a:t>
            </a:r>
          </a:p>
          <a:p>
            <a:endParaRPr lang="en-GB" dirty="0"/>
          </a:p>
          <a:p>
            <a:r>
              <a:rPr lang="en-GB" dirty="0" smtClean="0"/>
              <a:t>Now use your ideas to create your own verse. 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3"/>
    </mc:Choice>
    <mc:Fallback xmlns="">
      <p:transition spd="slow" advTm="19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Verse example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/>
              <a:t>Honk of the alarm waking me up </a:t>
            </a:r>
          </a:p>
          <a:p>
            <a:pPr marL="0" indent="0" algn="ctr">
              <a:buNone/>
            </a:pPr>
            <a:r>
              <a:rPr lang="en-GB" dirty="0" smtClean="0"/>
              <a:t>Crunching cereal </a:t>
            </a:r>
          </a:p>
          <a:p>
            <a:pPr marL="0" indent="0" algn="ctr">
              <a:buNone/>
            </a:pPr>
            <a:r>
              <a:rPr lang="en-GB" dirty="0" smtClean="0"/>
              <a:t>Roar of the engine </a:t>
            </a:r>
          </a:p>
          <a:p>
            <a:pPr marL="0" indent="0" algn="ctr">
              <a:buNone/>
            </a:pPr>
            <a:r>
              <a:rPr lang="en-GB" dirty="0" smtClean="0"/>
              <a:t>Scraping ice from the frozen window screen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7"/>
    </mc:Choice>
    <mc:Fallback xmlns="">
      <p:transition spd="slow" advTm="13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 Criteria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Capital letters </a:t>
            </a:r>
          </a:p>
          <a:p>
            <a:r>
              <a:rPr lang="en-GB" dirty="0" smtClean="0"/>
              <a:t>Finger spaces</a:t>
            </a:r>
          </a:p>
          <a:p>
            <a:r>
              <a:rPr lang="en-GB" dirty="0" smtClean="0"/>
              <a:t>Four lines </a:t>
            </a:r>
          </a:p>
          <a:p>
            <a:r>
              <a:rPr lang="en-GB" dirty="0" smtClean="0"/>
              <a:t>Full stop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1"/>
    </mc:Choice>
    <mc:Fallback xmlns="">
      <p:transition spd="slow" advTm="1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Great work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5"/>
    </mc:Choice>
    <mc:Fallback xmlns="">
      <p:transition spd="slow" advTm="12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did we learn about yesterday?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Read aloud your favourite poem. </a:t>
            </a:r>
          </a:p>
          <a:p>
            <a:endParaRPr lang="en-GB" dirty="0"/>
          </a:p>
          <a:p>
            <a:r>
              <a:rPr lang="en-GB" dirty="0"/>
              <a:t>Say why you have enjoyed this poem.  </a:t>
            </a:r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6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7"/>
    </mc:Choice>
    <mc:Fallback xmlns="">
      <p:transition spd="slow" advTm="13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are we learning today?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336431" y="2576146"/>
            <a:ext cx="8396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Write a verse of a poem. </a:t>
            </a:r>
            <a:endParaRPr lang="en-GB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3"/>
    </mc:Choice>
    <mc:Fallback xmlns="">
      <p:transition spd="slow" advTm="10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Poetry Time </a:t>
            </a:r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354108" y="1837765"/>
            <a:ext cx="353013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Sensational Day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Ms Panteli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snores of children,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ringing of the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Splash of the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tap.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Bubbling of the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kettle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crunch of cereal,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7" y="2050384"/>
            <a:ext cx="1859897" cy="24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23427" y="611680"/>
            <a:ext cx="3181320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inging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my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boys</a:t>
            </a:r>
            <a:r>
              <a:rPr lang="en-GB" alt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oaring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cars.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buzz of Alfred.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smiles of my class,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Scraping of chairs,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Crunching of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apples.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Scents of the lunch hall,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tinkling of forks,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Slurping of drinks,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Pitter</a:t>
            </a:r>
            <a:r>
              <a:rPr lang="en-GB" altLang="en-U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patter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feet.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ticking of the clock,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Bags rustling on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shoulders,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hum of parent’s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voices,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Eyes twinkling with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affection. 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16"/>
    </mc:Choice>
    <mc:Fallback xmlns="">
      <p:transition spd="slow" advTm="64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1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Read through the poem again and see if you can spot the five senses. </a:t>
            </a:r>
            <a:endParaRPr lang="en-GB" dirty="0"/>
          </a:p>
        </p:txBody>
      </p:sp>
      <p:pic>
        <p:nvPicPr>
          <p:cNvPr id="3074" name="Picture 2" descr="The Five Senses and Why They Are Important | Harley Street ENT Clin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40" y="235832"/>
            <a:ext cx="7784367" cy="30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8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9"/>
    </mc:Choice>
    <mc:Fallback xmlns="">
      <p:transition spd="slow" advTm="25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Poetry Time </a:t>
            </a:r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354108" y="1837765"/>
            <a:ext cx="353013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Sensational Day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Ms Panteli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altLang="en-US" dirty="0"/>
              <a:t>snores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children,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altLang="en-US" dirty="0"/>
              <a:t>ringing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dirty="0"/>
              <a:t>Splash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tap.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dirty="0"/>
              <a:t>Bubbling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kettle,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altLang="en-US" dirty="0"/>
              <a:t>crunch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cereal,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7" y="2050384"/>
            <a:ext cx="1859897" cy="24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23427" y="611680"/>
            <a:ext cx="3181320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singing of my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boys,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dirty="0"/>
              <a:t>roaring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cars.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buzz of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Alfred,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smiles of my class,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Scraping of chairs,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Crunching of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apples.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Scents of the lunch hall,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tinkling of forks,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Slurping of drinks,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Pitter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patter of feet.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ticking of the clock,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Bags rustling on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shoulders,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hum of parent’s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voices,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Eyes twinkling with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affection. 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35"/>
    </mc:Choice>
    <mc:Fallback xmlns="">
      <p:transition spd="slow" advTm="49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Task 2: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1" y="2098120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175239" y="1936458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000" dirty="0"/>
              <a:t>Read through the poem again and see if you can spot the different times of the day</a:t>
            </a:r>
          </a:p>
        </p:txBody>
      </p:sp>
      <p:pic>
        <p:nvPicPr>
          <p:cNvPr id="5122" name="Picture 2" descr="Lunch time banner tea icon cute character concept Vecto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53" y="96804"/>
            <a:ext cx="2385065" cy="217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olmleigh Primary School Case Study - Fawns Playground Equip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944" y="2926291"/>
            <a:ext cx="3657831" cy="274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8"/>
    </mc:Choice>
    <mc:Fallback xmlns="">
      <p:transition spd="slow" advTm="36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Poetry Time </a:t>
            </a:r>
            <a:endParaRPr lang="en-GB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354108" y="1837765"/>
            <a:ext cx="353013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 Sensational Day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Ms Panteli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snores of children,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ringing of the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Splash of the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tap.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Bubbling of the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kettle,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crunch of cereal,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7" y="2050384"/>
            <a:ext cx="1859897" cy="24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23427" y="611680"/>
            <a:ext cx="3181320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singing of my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boys,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roaring of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cars.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buzz of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Alfred,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smiles of my class,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Scraping of chairs,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Crunching of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apples.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Scents of the lunch hall,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tinkling of forks,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Slurping of drinks,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Pitter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patter of feet.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ticking of the clock,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Bags rustling on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shoulders,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hum of parent’s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voices, </a:t>
            </a:r>
            <a:endParaRPr kumimoji="0" lang="en-GB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Eyes twinkling with </a:t>
            </a: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affection. 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34"/>
    </mc:Choice>
    <mc:Fallback xmlns="">
      <p:transition spd="slow" advTm="94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353" y="465881"/>
            <a:ext cx="10396882" cy="1151965"/>
          </a:xfrm>
        </p:spPr>
        <p:txBody>
          <a:bodyPr/>
          <a:lstStyle/>
          <a:p>
            <a:r>
              <a:rPr lang="en-GB" dirty="0" smtClean="0"/>
              <a:t>Writing task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055077" y="2004646"/>
            <a:ext cx="97067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Today </a:t>
            </a:r>
            <a:r>
              <a:rPr lang="en-GB" dirty="0" smtClean="0"/>
              <a:t>you are going </a:t>
            </a:r>
            <a:r>
              <a:rPr lang="en-GB" dirty="0" smtClean="0"/>
              <a:t>to be writing your own bit of the poem. </a:t>
            </a:r>
          </a:p>
          <a:p>
            <a:endParaRPr lang="en-GB" dirty="0"/>
          </a:p>
          <a:p>
            <a:r>
              <a:rPr lang="en-GB" dirty="0" smtClean="0"/>
              <a:t>Choose a time of the day and see if you can describe the different things that happen. </a:t>
            </a:r>
          </a:p>
          <a:p>
            <a:endParaRPr lang="en-GB" dirty="0"/>
          </a:p>
          <a:p>
            <a:r>
              <a:rPr lang="en-GB" dirty="0" smtClean="0"/>
              <a:t>For </a:t>
            </a:r>
            <a:r>
              <a:rPr lang="en-GB" dirty="0" smtClean="0"/>
              <a:t>example:</a:t>
            </a:r>
            <a:endParaRPr lang="en-GB" dirty="0" smtClean="0"/>
          </a:p>
          <a:p>
            <a:r>
              <a:rPr lang="en-GB" dirty="0" smtClean="0"/>
              <a:t>During b</a:t>
            </a:r>
            <a:r>
              <a:rPr lang="en-GB" dirty="0" smtClean="0"/>
              <a:t>reakfast </a:t>
            </a:r>
            <a:r>
              <a:rPr lang="en-GB" dirty="0" smtClean="0"/>
              <a:t>you might hear crunching cereal, </a:t>
            </a:r>
            <a:r>
              <a:rPr lang="en-GB" dirty="0" smtClean="0"/>
              <a:t>the bubbling </a:t>
            </a:r>
            <a:r>
              <a:rPr lang="en-GB" dirty="0" smtClean="0"/>
              <a:t>of the </a:t>
            </a:r>
            <a:r>
              <a:rPr lang="en-GB" dirty="0" smtClean="0"/>
              <a:t>kettle or a honk </a:t>
            </a:r>
            <a:r>
              <a:rPr lang="en-GB" dirty="0" smtClean="0"/>
              <a:t>of the alarm. </a:t>
            </a:r>
          </a:p>
          <a:p>
            <a:endParaRPr lang="en-GB" dirty="0"/>
          </a:p>
          <a:p>
            <a:endParaRPr lang="en-GB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7"/>
    </mc:Choice>
    <mc:Fallback xmlns="">
      <p:transition spd="slow" advTm="4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3034</TotalTime>
  <Words>565</Words>
  <Application>Microsoft Office PowerPoint</Application>
  <PresentationFormat>Widescreen</PresentationFormat>
  <Paragraphs>127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Comic Sans MS</vt:lpstr>
      <vt:lpstr>Impact</vt:lpstr>
      <vt:lpstr>Times New Roman</vt:lpstr>
      <vt:lpstr>Main Event</vt:lpstr>
      <vt:lpstr>Poetry </vt:lpstr>
      <vt:lpstr>What did we learn about yesterday? </vt:lpstr>
      <vt:lpstr>What are we learning today? </vt:lpstr>
      <vt:lpstr>Poetry Time </vt:lpstr>
      <vt:lpstr>Task 1 </vt:lpstr>
      <vt:lpstr>Poetry Time </vt:lpstr>
      <vt:lpstr>Task 2:</vt:lpstr>
      <vt:lpstr>Poetry Time </vt:lpstr>
      <vt:lpstr>Writing task</vt:lpstr>
      <vt:lpstr>What makes good writing? </vt:lpstr>
      <vt:lpstr>Your task </vt:lpstr>
      <vt:lpstr>Verse example </vt:lpstr>
      <vt:lpstr>Success Criteria </vt:lpstr>
      <vt:lpstr>Great work 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Poetry</dc:title>
  <dc:creator>Emma Panteli</dc:creator>
  <cp:lastModifiedBy>Paula Candish</cp:lastModifiedBy>
  <cp:revision>29</cp:revision>
  <dcterms:created xsi:type="dcterms:W3CDTF">2021-01-05T10:01:17Z</dcterms:created>
  <dcterms:modified xsi:type="dcterms:W3CDTF">2021-01-07T15:44:16Z</dcterms:modified>
</cp:coreProperties>
</file>