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4" autoAdjust="0"/>
    <p:restoredTop sz="94660"/>
  </p:normalViewPr>
  <p:slideViewPr>
    <p:cSldViewPr snapToGrid="0">
      <p:cViewPr varScale="1">
        <p:scale>
          <a:sx n="87" d="100"/>
          <a:sy n="87"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6C523C-EA6C-47F3-A1D2-16971489281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335284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C523C-EA6C-47F3-A1D2-16971489281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286082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C523C-EA6C-47F3-A1D2-16971489281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242851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C523C-EA6C-47F3-A1D2-16971489281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406219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6C523C-EA6C-47F3-A1D2-169714892813}"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333502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6C523C-EA6C-47F3-A1D2-169714892813}"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220189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6C523C-EA6C-47F3-A1D2-169714892813}"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213485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6C523C-EA6C-47F3-A1D2-169714892813}"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193797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C523C-EA6C-47F3-A1D2-169714892813}"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93747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6C523C-EA6C-47F3-A1D2-169714892813}"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304305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6C523C-EA6C-47F3-A1D2-169714892813}"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3864E1-9AFD-4AEA-9B27-94C7A9F1C694}" type="slidenum">
              <a:rPr lang="en-GB" smtClean="0"/>
              <a:t>‹#›</a:t>
            </a:fld>
            <a:endParaRPr lang="en-GB"/>
          </a:p>
        </p:txBody>
      </p:sp>
    </p:spTree>
    <p:extLst>
      <p:ext uri="{BB962C8B-B14F-4D97-AF65-F5344CB8AC3E}">
        <p14:creationId xmlns:p14="http://schemas.microsoft.com/office/powerpoint/2010/main" val="229052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C523C-EA6C-47F3-A1D2-169714892813}"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864E1-9AFD-4AEA-9B27-94C7A9F1C694}" type="slidenum">
              <a:rPr lang="en-GB" smtClean="0"/>
              <a:t>‹#›</a:t>
            </a:fld>
            <a:endParaRPr lang="en-GB"/>
          </a:p>
        </p:txBody>
      </p:sp>
    </p:spTree>
    <p:extLst>
      <p:ext uri="{BB962C8B-B14F-4D97-AF65-F5344CB8AC3E}">
        <p14:creationId xmlns:p14="http://schemas.microsoft.com/office/powerpoint/2010/main" val="158346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2.m4a"/><Relationship Id="rId7" Type="http://schemas.openxmlformats.org/officeDocument/2006/relationships/image" Target="../media/image5.jpe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4502" y="1490228"/>
            <a:ext cx="5137496" cy="3139321"/>
          </a:xfrm>
          <a:prstGeom prst="rect">
            <a:avLst/>
          </a:prstGeom>
          <a:noFill/>
        </p:spPr>
        <p:txBody>
          <a:bodyPr wrap="none" lIns="91440" tIns="45720" rIns="91440" bIns="45720">
            <a:spAutoFit/>
          </a:bodyPr>
          <a:lstStyle/>
          <a:p>
            <a:pPr algn="ctr"/>
            <a:r>
              <a:rPr lang="en-US" sz="6600" b="1" u="sng" cap="none" spc="0" dirty="0" smtClean="0">
                <a:ln w="22225">
                  <a:solidFill>
                    <a:srgbClr val="00B050"/>
                  </a:solidFill>
                  <a:prstDash val="solid"/>
                </a:ln>
                <a:solidFill>
                  <a:srgbClr val="92D050"/>
                </a:solidFill>
                <a:effectLst/>
              </a:rPr>
              <a:t>Year 2 Science</a:t>
            </a:r>
          </a:p>
          <a:p>
            <a:pPr algn="ctr"/>
            <a:r>
              <a:rPr lang="en-US" sz="6600" b="1" u="sng" dirty="0" smtClean="0">
                <a:ln w="22225">
                  <a:solidFill>
                    <a:srgbClr val="00B050"/>
                  </a:solidFill>
                  <a:prstDash val="solid"/>
                </a:ln>
                <a:solidFill>
                  <a:srgbClr val="92D050"/>
                </a:solidFill>
              </a:rPr>
              <a:t>Week 3</a:t>
            </a:r>
            <a:endParaRPr lang="en-US" sz="6600" b="1" u="sng" cap="none" spc="0" dirty="0" smtClean="0">
              <a:ln w="22225">
                <a:solidFill>
                  <a:srgbClr val="00B050"/>
                </a:solidFill>
                <a:prstDash val="solid"/>
              </a:ln>
              <a:solidFill>
                <a:srgbClr val="92D050"/>
              </a:solidFill>
              <a:effectLst/>
            </a:endParaRPr>
          </a:p>
          <a:p>
            <a:pPr algn="ctr"/>
            <a:r>
              <a:rPr lang="en-US" sz="6600" b="1" u="sng" cap="none" spc="0" dirty="0" smtClean="0">
                <a:ln w="22225">
                  <a:solidFill>
                    <a:srgbClr val="00B050"/>
                  </a:solidFill>
                  <a:prstDash val="solid"/>
                </a:ln>
                <a:solidFill>
                  <a:srgbClr val="92D050"/>
                </a:solidFill>
                <a:effectLst/>
              </a:rPr>
              <a:t>Microhabitats</a:t>
            </a:r>
            <a:endParaRPr lang="en-US" sz="6600" b="1" u="sng" cap="none" spc="0" dirty="0">
              <a:ln w="22225">
                <a:solidFill>
                  <a:srgbClr val="00B050"/>
                </a:solidFill>
                <a:prstDash val="solid"/>
              </a:ln>
              <a:solidFill>
                <a:srgbClr val="92D050"/>
              </a:solidFill>
              <a:effectLst/>
            </a:endParaRPr>
          </a:p>
        </p:txBody>
      </p:sp>
    </p:spTree>
    <p:extLst>
      <p:ext uri="{BB962C8B-B14F-4D97-AF65-F5344CB8AC3E}">
        <p14:creationId xmlns:p14="http://schemas.microsoft.com/office/powerpoint/2010/main" val="1994356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Activity</a:t>
            </a:r>
            <a:endParaRPr lang="en-GB" u="sng" dirty="0"/>
          </a:p>
        </p:txBody>
      </p:sp>
      <p:sp>
        <p:nvSpPr>
          <p:cNvPr id="3" name="Content Placeholder 2"/>
          <p:cNvSpPr>
            <a:spLocks noGrp="1"/>
          </p:cNvSpPr>
          <p:nvPr>
            <p:ph idx="1"/>
          </p:nvPr>
        </p:nvSpPr>
        <p:spPr/>
        <p:txBody>
          <a:bodyPr/>
          <a:lstStyle/>
          <a:p>
            <a:r>
              <a:rPr lang="en-GB" dirty="0" smtClean="0"/>
              <a:t>Draw a poster about the different microhabitats that you have learnt about in today’s lesson. Label what insects you may find there. </a:t>
            </a:r>
          </a:p>
          <a:p>
            <a:endParaRPr lang="en-GB" dirty="0"/>
          </a:p>
          <a:p>
            <a:r>
              <a:rPr lang="en-GB" dirty="0" smtClean="0"/>
              <a:t>Look in your garden or local area if you go on a walk. </a:t>
            </a:r>
          </a:p>
          <a:p>
            <a:r>
              <a:rPr lang="en-GB" dirty="0" smtClean="0"/>
              <a:t>Can you find any microhabitats and see any mini beasts that you didn’t know lived there?</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17149999"/>
      </p:ext>
    </p:extLst>
  </p:cSld>
  <p:clrMapOvr>
    <a:masterClrMapping/>
  </p:clrMapOvr>
  <mc:AlternateContent xmlns:mc="http://schemas.openxmlformats.org/markup-compatibility/2006" xmlns:p14="http://schemas.microsoft.com/office/powerpoint/2010/main">
    <mc:Choice Requires="p14">
      <p:transition spd="slow" p14:dur="2000" advTm="27927"/>
    </mc:Choice>
    <mc:Fallback xmlns="">
      <p:transition spd="slow" advTm="27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7" y="224448"/>
            <a:ext cx="11845437" cy="2509960"/>
          </a:xfrm>
        </p:spPr>
        <p:txBody>
          <a:bodyPr>
            <a:normAutofit/>
          </a:bodyPr>
          <a:lstStyle/>
          <a:p>
            <a:r>
              <a:rPr lang="en-GB" b="1" u="sng" dirty="0" smtClean="0"/>
              <a:t>Tuesday 19</a:t>
            </a:r>
            <a:r>
              <a:rPr lang="en-GB" b="1" u="sng" baseline="30000" dirty="0" smtClean="0"/>
              <a:t>th</a:t>
            </a:r>
            <a:r>
              <a:rPr lang="en-GB" b="1" u="sng" dirty="0" smtClean="0"/>
              <a:t> January 2021</a:t>
            </a:r>
            <a:br>
              <a:rPr lang="en-GB" b="1" u="sng" dirty="0" smtClean="0"/>
            </a:br>
            <a:r>
              <a:rPr lang="en-GB" b="1" u="sng" dirty="0" smtClean="0"/>
              <a:t/>
            </a:r>
            <a:br>
              <a:rPr lang="en-GB" b="1" u="sng" dirty="0" smtClean="0"/>
            </a:br>
            <a:r>
              <a:rPr lang="en-GB" b="1" u="sng" dirty="0" smtClean="0"/>
              <a:t>L.O: Investigate the preferred habitat of mini beasts.</a:t>
            </a:r>
            <a:endParaRPr lang="en-GB" b="1" u="sng" dirty="0"/>
          </a:p>
        </p:txBody>
      </p:sp>
      <p:pic>
        <p:nvPicPr>
          <p:cNvPr id="1026" name="Picture 2" descr="Where do Minibeasts L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3101975"/>
            <a:ext cx="4948550" cy="322262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08009579"/>
      </p:ext>
    </p:extLst>
  </p:cSld>
  <p:clrMapOvr>
    <a:masterClrMapping/>
  </p:clrMapOvr>
  <mc:AlternateContent xmlns:mc="http://schemas.openxmlformats.org/markup-compatibility/2006" xmlns:p14="http://schemas.microsoft.com/office/powerpoint/2010/main">
    <mc:Choice Requires="p14">
      <p:transition spd="slow" p14:dur="2000" advTm="7683"/>
    </mc:Choice>
    <mc:Fallback xmlns="">
      <p:transition spd="slow" advTm="7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Habitats</a:t>
            </a:r>
            <a:endParaRPr lang="en-GB" u="sng" dirty="0"/>
          </a:p>
        </p:txBody>
      </p:sp>
      <p:sp>
        <p:nvSpPr>
          <p:cNvPr id="3" name="Content Placeholder 2"/>
          <p:cNvSpPr>
            <a:spLocks noGrp="1"/>
          </p:cNvSpPr>
          <p:nvPr>
            <p:ph idx="1"/>
          </p:nvPr>
        </p:nvSpPr>
        <p:spPr>
          <a:xfrm>
            <a:off x="504825" y="1482725"/>
            <a:ext cx="10515600" cy="4351338"/>
          </a:xfrm>
        </p:spPr>
        <p:txBody>
          <a:bodyPr/>
          <a:lstStyle/>
          <a:p>
            <a:pPr marL="0" indent="0">
              <a:buNone/>
            </a:pPr>
            <a:r>
              <a:rPr lang="en-GB" dirty="0" smtClean="0"/>
              <a:t>Last week, we learnt about different habitats. Can you remember what these were?</a:t>
            </a:r>
            <a:endParaRPr lang="en-GB" dirty="0"/>
          </a:p>
        </p:txBody>
      </p:sp>
      <p:pic>
        <p:nvPicPr>
          <p:cNvPr id="2054" name="Picture 6" descr="What is an urban habitat? - BBC Bitesiz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436" y="3264694"/>
            <a:ext cx="4069190" cy="2288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7474" y="5755243"/>
            <a:ext cx="766557" cy="369332"/>
          </a:xfrm>
          <a:prstGeom prst="rect">
            <a:avLst/>
          </a:prstGeom>
          <a:noFill/>
        </p:spPr>
        <p:txBody>
          <a:bodyPr wrap="none" rtlCol="0">
            <a:spAutoFit/>
          </a:bodyPr>
          <a:lstStyle/>
          <a:p>
            <a:r>
              <a:rPr lang="en-GB" dirty="0" smtClean="0"/>
              <a:t>Urban</a:t>
            </a:r>
            <a:endParaRPr lang="en-GB" dirty="0"/>
          </a:p>
        </p:txBody>
      </p:sp>
      <p:pic>
        <p:nvPicPr>
          <p:cNvPr id="2056" name="Picture 8" descr="Woodland Facts for Ki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015" y="3264694"/>
            <a:ext cx="3560626" cy="23255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77920" y="5755243"/>
            <a:ext cx="1152816" cy="369332"/>
          </a:xfrm>
          <a:prstGeom prst="rect">
            <a:avLst/>
          </a:prstGeom>
          <a:noFill/>
        </p:spPr>
        <p:txBody>
          <a:bodyPr wrap="none" rtlCol="0">
            <a:spAutoFit/>
          </a:bodyPr>
          <a:lstStyle/>
          <a:p>
            <a:r>
              <a:rPr lang="en-GB" dirty="0" smtClean="0"/>
              <a:t>Woodland</a:t>
            </a:r>
            <a:endParaRPr lang="en-GB" dirty="0"/>
          </a:p>
        </p:txBody>
      </p:sp>
      <p:pic>
        <p:nvPicPr>
          <p:cNvPr id="2058" name="Picture 10" descr="Coastal | The Wildlife Trus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0030" y="3264694"/>
            <a:ext cx="3644898" cy="20502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037277" y="5799177"/>
            <a:ext cx="865365" cy="369332"/>
          </a:xfrm>
          <a:prstGeom prst="rect">
            <a:avLst/>
          </a:prstGeom>
          <a:noFill/>
        </p:spPr>
        <p:txBody>
          <a:bodyPr wrap="none" rtlCol="0">
            <a:spAutoFit/>
          </a:bodyPr>
          <a:lstStyle/>
          <a:p>
            <a:r>
              <a:rPr lang="en-GB" dirty="0" smtClean="0"/>
              <a:t>Coastal</a:t>
            </a:r>
            <a:endParaRPr lang="en-GB"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2759592463"/>
      </p:ext>
    </p:extLst>
  </p:cSld>
  <p:clrMapOvr>
    <a:masterClrMapping/>
  </p:clrMapOvr>
  <p:transition spd="slow" advTm="4080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fill="hold"/>
                                        <p:tgtEl>
                                          <p:spTgt spid="2056"/>
                                        </p:tgtEl>
                                        <p:attrNameLst>
                                          <p:attrName>ppt_x</p:attrName>
                                        </p:attrNameLst>
                                      </p:cBhvr>
                                      <p:tavLst>
                                        <p:tav tm="0">
                                          <p:val>
                                            <p:strVal val="#ppt_x"/>
                                          </p:val>
                                        </p:tav>
                                        <p:tav tm="100000">
                                          <p:val>
                                            <p:strVal val="#ppt_x"/>
                                          </p:val>
                                        </p:tav>
                                      </p:tavLst>
                                    </p:anim>
                                    <p:anim calcmode="lin" valueType="num">
                                      <p:cBhvr additive="base">
                                        <p:cTn id="2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 calcmode="lin" valueType="num">
                                      <p:cBhvr additive="base">
                                        <p:cTn id="35" dur="500" fill="hold"/>
                                        <p:tgtEl>
                                          <p:spTgt spid="2058"/>
                                        </p:tgtEl>
                                        <p:attrNameLst>
                                          <p:attrName>ppt_x</p:attrName>
                                        </p:attrNameLst>
                                      </p:cBhvr>
                                      <p:tavLst>
                                        <p:tav tm="0">
                                          <p:val>
                                            <p:strVal val="#ppt_x"/>
                                          </p:val>
                                        </p:tav>
                                        <p:tav tm="100000">
                                          <p:val>
                                            <p:strVal val="#ppt_x"/>
                                          </p:val>
                                        </p:tav>
                                      </p:tavLst>
                                    </p:anim>
                                    <p:anim calcmode="lin" valueType="num">
                                      <p:cBhvr additive="base">
                                        <p:cTn id="3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5"/>
                </p:tgtEl>
              </p:cMediaNode>
            </p:audio>
          </p:childTnLst>
        </p:cTn>
      </p:par>
    </p:tnLst>
    <p:bldLst>
      <p:bldP spid="4"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Microhabitats</a:t>
            </a:r>
            <a:endParaRPr lang="en-GB" u="sng" dirty="0"/>
          </a:p>
        </p:txBody>
      </p:sp>
      <p:sp>
        <p:nvSpPr>
          <p:cNvPr id="3" name="Content Placeholder 2"/>
          <p:cNvSpPr>
            <a:spLocks noGrp="1"/>
          </p:cNvSpPr>
          <p:nvPr>
            <p:ph idx="1"/>
          </p:nvPr>
        </p:nvSpPr>
        <p:spPr/>
        <p:txBody>
          <a:bodyPr/>
          <a:lstStyle/>
          <a:p>
            <a:r>
              <a:rPr lang="en-GB" b="1" dirty="0" smtClean="0"/>
              <a:t>Microhabitats</a:t>
            </a:r>
            <a:r>
              <a:rPr lang="en-GB" dirty="0" smtClean="0"/>
              <a:t> are tiny habitats within a big habitat. Here are some images of microhabitats that you may have seen.</a:t>
            </a:r>
            <a:endParaRPr lang="en-GB" b="1" dirty="0"/>
          </a:p>
        </p:txBody>
      </p:sp>
      <p:pic>
        <p:nvPicPr>
          <p:cNvPr id="4"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02806"/>
            <a:ext cx="17605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6969" y="3269456"/>
            <a:ext cx="13652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4263" y="5381625"/>
            <a:ext cx="126841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8976" y="5253791"/>
            <a:ext cx="18526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7038" y="3468686"/>
            <a:ext cx="20907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15313" y="5113338"/>
            <a:ext cx="19812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84263" y="2901156"/>
            <a:ext cx="1435008" cy="36933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t>Under stones</a:t>
            </a:r>
            <a:endParaRPr lang="en-GB" dirty="0"/>
          </a:p>
        </p:txBody>
      </p:sp>
      <p:sp>
        <p:nvSpPr>
          <p:cNvPr id="11" name="TextBox 10"/>
          <p:cNvSpPr txBox="1"/>
          <p:nvPr/>
        </p:nvSpPr>
        <p:spPr>
          <a:xfrm>
            <a:off x="4956969" y="2900124"/>
            <a:ext cx="891654" cy="36933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t>In grass</a:t>
            </a:r>
            <a:endParaRPr lang="en-GB" dirty="0"/>
          </a:p>
        </p:txBody>
      </p:sp>
      <p:sp>
        <p:nvSpPr>
          <p:cNvPr id="12" name="TextBox 11"/>
          <p:cNvSpPr txBox="1"/>
          <p:nvPr/>
        </p:nvSpPr>
        <p:spPr>
          <a:xfrm>
            <a:off x="8374902" y="2901194"/>
            <a:ext cx="1470274" cy="36933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t>In soil or mud</a:t>
            </a:r>
            <a:endParaRPr lang="en-GB" dirty="0"/>
          </a:p>
        </p:txBody>
      </p:sp>
      <p:sp>
        <p:nvSpPr>
          <p:cNvPr id="13" name="TextBox 12"/>
          <p:cNvSpPr txBox="1"/>
          <p:nvPr/>
        </p:nvSpPr>
        <p:spPr>
          <a:xfrm>
            <a:off x="1084263" y="4884459"/>
            <a:ext cx="2011000" cy="36933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t>Inside rotting wood</a:t>
            </a:r>
            <a:endParaRPr lang="en-GB" dirty="0"/>
          </a:p>
        </p:txBody>
      </p:sp>
      <p:sp>
        <p:nvSpPr>
          <p:cNvPr id="14" name="TextBox 13"/>
          <p:cNvSpPr txBox="1"/>
          <p:nvPr/>
        </p:nvSpPr>
        <p:spPr>
          <a:xfrm>
            <a:off x="3959459" y="4784447"/>
            <a:ext cx="3778328" cy="36933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Under leaves that have fallen off trees</a:t>
            </a:r>
            <a:endParaRPr lang="en-GB" dirty="0"/>
          </a:p>
        </p:txBody>
      </p:sp>
      <p:sp>
        <p:nvSpPr>
          <p:cNvPr id="15" name="TextBox 14"/>
          <p:cNvSpPr txBox="1"/>
          <p:nvPr/>
        </p:nvSpPr>
        <p:spPr>
          <a:xfrm>
            <a:off x="8488409" y="4720750"/>
            <a:ext cx="1083438" cy="36933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t>On plants</a:t>
            </a:r>
            <a:endParaRPr lang="en-GB" dirty="0"/>
          </a:p>
        </p:txBody>
      </p: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51877682"/>
      </p:ext>
    </p:extLst>
  </p:cSld>
  <p:clrMapOvr>
    <a:masterClrMapping/>
  </p:clrMapOvr>
  <mc:AlternateContent xmlns:mc="http://schemas.openxmlformats.org/markup-compatibility/2006" xmlns:p14="http://schemas.microsoft.com/office/powerpoint/2010/main">
    <mc:Choice Requires="p14">
      <p:transition spd="slow" p14:dur="2000" advTm="29304"/>
    </mc:Choice>
    <mc:Fallback xmlns="">
      <p:transition spd="slow" advTm="29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Mini beasts</a:t>
            </a:r>
            <a:endParaRPr lang="en-GB" u="sng" dirty="0"/>
          </a:p>
        </p:txBody>
      </p:sp>
      <p:sp>
        <p:nvSpPr>
          <p:cNvPr id="3" name="Content Placeholder 2"/>
          <p:cNvSpPr>
            <a:spLocks noGrp="1"/>
          </p:cNvSpPr>
          <p:nvPr>
            <p:ph idx="1"/>
          </p:nvPr>
        </p:nvSpPr>
        <p:spPr/>
        <p:txBody>
          <a:bodyPr/>
          <a:lstStyle/>
          <a:p>
            <a:r>
              <a:rPr lang="en-GB" b="1" dirty="0" smtClean="0"/>
              <a:t>Mini beasts</a:t>
            </a:r>
            <a:r>
              <a:rPr lang="en-GB" dirty="0" smtClean="0"/>
              <a:t> are tiny creatures that live in microhabitats. The microhabitats are small so that they can provide a safe place for mini beasts to live and survive.</a:t>
            </a:r>
            <a:endParaRPr lang="en-GB" b="1" dirty="0"/>
          </a:p>
        </p:txBody>
      </p:sp>
      <p:pic>
        <p:nvPicPr>
          <p:cNvPr id="3074" name="Picture 2" descr="Dean Valley Primary School: Investigating habitats and mini-bea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3422678"/>
            <a:ext cx="5254625" cy="3289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2925" y="4648200"/>
            <a:ext cx="2933700" cy="646331"/>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smtClean="0"/>
              <a:t>Can you name any of the mini beasts in the image?</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45409566"/>
      </p:ext>
    </p:extLst>
  </p:cSld>
  <p:clrMapOvr>
    <a:masterClrMapping/>
  </p:clrMapOvr>
  <mc:AlternateContent xmlns:mc="http://schemas.openxmlformats.org/markup-compatibility/2006" xmlns:p14="http://schemas.microsoft.com/office/powerpoint/2010/main">
    <mc:Choice Requires="p14">
      <p:transition spd="slow" p14:dur="2000" advTm="24097"/>
    </mc:Choice>
    <mc:Fallback xmlns="">
      <p:transition spd="slow" advTm="24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Worms</a:t>
            </a:r>
            <a:endParaRPr lang="en-GB" u="sng" dirty="0"/>
          </a:p>
        </p:txBody>
      </p:sp>
      <p:pic>
        <p:nvPicPr>
          <p:cNvPr id="5122" name="Picture 2" descr="Do worms really eat di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1933575"/>
            <a:ext cx="4298950" cy="42989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4325" y="1933575"/>
            <a:ext cx="5381625" cy="42989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gn="ctr">
              <a:buFont typeface="Arial" panose="020B0604020202020204" pitchFamily="34" charset="0"/>
              <a:buChar char="•"/>
            </a:pPr>
            <a:r>
              <a:rPr lang="en-GB" dirty="0" smtClean="0"/>
              <a:t>Worms like to live in micro habitats that contain soil, such as around </a:t>
            </a:r>
            <a:r>
              <a:rPr lang="en-GB" dirty="0" smtClean="0"/>
              <a:t>plants.</a:t>
            </a:r>
            <a:endParaRPr lang="en-GB" dirty="0" smtClean="0"/>
          </a:p>
          <a:p>
            <a:pPr algn="ctr"/>
            <a:endParaRPr lang="en-GB" dirty="0"/>
          </a:p>
          <a:p>
            <a:pPr marL="285750" indent="-285750" algn="ctr">
              <a:buFont typeface="Arial" panose="020B0604020202020204" pitchFamily="34" charset="0"/>
              <a:buChar char="•"/>
            </a:pPr>
            <a:r>
              <a:rPr lang="en-GB" dirty="0" smtClean="0"/>
              <a:t>In order to survive, the soil needs to be moist. This is why you will mostly see worms when it has been raining.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Worms eat the dead leaves that have dropped onto the floor.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Worms dig holes in the soil so that the water and air can get into it and keep it healthy for them to live in.</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57571824"/>
      </p:ext>
    </p:extLst>
  </p:cSld>
  <p:clrMapOvr>
    <a:masterClrMapping/>
  </p:clrMapOvr>
  <mc:AlternateContent xmlns:mc="http://schemas.openxmlformats.org/markup-compatibility/2006" xmlns:p14="http://schemas.microsoft.com/office/powerpoint/2010/main">
    <mc:Choice Requires="p14">
      <p:transition spd="slow" p14:dur="2000" advTm="50800"/>
    </mc:Choice>
    <mc:Fallback xmlns="">
      <p:transition spd="slow" advTm="50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Caterpillars</a:t>
            </a:r>
            <a:endParaRPr lang="en-GB" u="sng" dirty="0"/>
          </a:p>
        </p:txBody>
      </p:sp>
      <p:sp>
        <p:nvSpPr>
          <p:cNvPr id="4" name="Rounded Rectangle 3"/>
          <p:cNvSpPr/>
          <p:nvPr/>
        </p:nvSpPr>
        <p:spPr>
          <a:xfrm>
            <a:off x="333375" y="1812131"/>
            <a:ext cx="5381625" cy="4298950"/>
          </a:xfrm>
          <a:prstGeom prst="roundRect">
            <a:avLst/>
          </a:prstGeom>
          <a:solidFill>
            <a:schemeClr val="accent2">
              <a:lumMod val="60000"/>
              <a:lumOff val="4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gn="ctr">
              <a:buFont typeface="Arial" panose="020B0604020202020204" pitchFamily="34" charset="0"/>
              <a:buChar char="•"/>
            </a:pPr>
            <a:r>
              <a:rPr lang="en-GB" dirty="0" smtClean="0"/>
              <a:t>Caterpillars like to live on the top of leaves or underneath them.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They like to live on leaves because this means that they are camouflaged. Camouflaged means that other animals cannot see them because they are the same colour as their habitat and they won’t get eaten.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Caterpillars grow a cocoon which they keep safe in until they turn into a butterfly.</a:t>
            </a:r>
            <a:endParaRPr lang="en-GB" dirty="0"/>
          </a:p>
        </p:txBody>
      </p:sp>
      <p:pic>
        <p:nvPicPr>
          <p:cNvPr id="6146" name="Picture 2" descr="The Leaf-Eating, Tree-Damaging, Little Green Caterpillar | Your Great  Outdo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744" y="1690688"/>
            <a:ext cx="5823256" cy="4541837"/>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67547058"/>
      </p:ext>
    </p:extLst>
  </p:cSld>
  <p:clrMapOvr>
    <a:masterClrMapping/>
  </p:clrMapOvr>
  <mc:AlternateContent xmlns:mc="http://schemas.openxmlformats.org/markup-compatibility/2006" xmlns:p14="http://schemas.microsoft.com/office/powerpoint/2010/main">
    <mc:Choice Requires="p14">
      <p:transition spd="slow" p14:dur="2000" advTm="28043"/>
    </mc:Choice>
    <mc:Fallback xmlns="">
      <p:transition spd="slow" advTm="28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Ants</a:t>
            </a:r>
            <a:endParaRPr lang="en-GB" u="sng" dirty="0"/>
          </a:p>
        </p:txBody>
      </p:sp>
      <p:sp>
        <p:nvSpPr>
          <p:cNvPr id="4" name="Rounded Rectangle 3"/>
          <p:cNvSpPr/>
          <p:nvPr/>
        </p:nvSpPr>
        <p:spPr>
          <a:xfrm>
            <a:off x="333375" y="1812131"/>
            <a:ext cx="5381625" cy="429895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285750" indent="-285750" algn="ctr">
              <a:buFont typeface="Arial" panose="020B0604020202020204" pitchFamily="34" charset="0"/>
              <a:buChar char="•"/>
            </a:pPr>
            <a:r>
              <a:rPr lang="en-GB" dirty="0" smtClean="0"/>
              <a:t>Ants live underground and they often live in big families. You will not very often see an ant on its own because they usually come out and walk in lines.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Ants live underground because there are lots of other insects that they can eat under there. They are also protected under the ground.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Ants also live underground because they don’t have ears. They can hear insects that are coming to eat them through the vibrations on the ground above them.</a:t>
            </a:r>
            <a:endParaRPr lang="en-GB" dirty="0"/>
          </a:p>
        </p:txBody>
      </p:sp>
      <p:pic>
        <p:nvPicPr>
          <p:cNvPr id="7170" name="Picture 2" descr="Ants – Signs, Symptoms and Prev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1512887"/>
            <a:ext cx="51435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5521692"/>
      </p:ext>
    </p:extLst>
  </p:cSld>
  <p:clrMapOvr>
    <a:masterClrMapping/>
  </p:clrMapOvr>
  <mc:AlternateContent xmlns:mc="http://schemas.openxmlformats.org/markup-compatibility/2006" xmlns:p14="http://schemas.microsoft.com/office/powerpoint/2010/main">
    <mc:Choice Requires="p14">
      <p:transition spd="slow" p14:dur="2000" advTm="39948"/>
    </mc:Choice>
    <mc:Fallback xmlns="">
      <p:transition spd="slow" advTm="39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Ladybirds</a:t>
            </a:r>
            <a:endParaRPr lang="en-GB" u="sng" dirty="0"/>
          </a:p>
        </p:txBody>
      </p:sp>
      <p:sp>
        <p:nvSpPr>
          <p:cNvPr id="4" name="Rounded Rectangle 3"/>
          <p:cNvSpPr/>
          <p:nvPr/>
        </p:nvSpPr>
        <p:spPr>
          <a:xfrm>
            <a:off x="333375" y="1812131"/>
            <a:ext cx="5381625" cy="429895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n-GB" dirty="0" smtClean="0"/>
              <a:t>In the summer, ladybirds live on flowers and in shrubs. These are like hedges.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However, in the winter, they hide in tree stumps, under rocks and under fallen leaves because it is cold and the want to feel protected.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r>
              <a:rPr lang="en-GB" dirty="0" smtClean="0"/>
              <a:t>In the winter, ladybirds huddle together like you can see in the image so that they can stay warm. They hibernate, this means sleep until it is spring and summer again.</a:t>
            </a:r>
            <a:endParaRPr lang="en-GB" dirty="0"/>
          </a:p>
        </p:txBody>
      </p:sp>
      <p:pic>
        <p:nvPicPr>
          <p:cNvPr id="8194" name="Picture 2" descr="Ladybug facts and pho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0644" y="655558"/>
            <a:ext cx="3900488" cy="21917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adybird Houses, Habitats, Food &amp; Lifecycles | Ark Wildlife | Ark Wildlife  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429952" y="2730502"/>
            <a:ext cx="3475720" cy="437197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36812951"/>
      </p:ext>
    </p:extLst>
  </p:cSld>
  <p:clrMapOvr>
    <a:masterClrMapping/>
  </p:clrMapOvr>
  <mc:AlternateContent xmlns:mc="http://schemas.openxmlformats.org/markup-compatibility/2006" xmlns:p14="http://schemas.microsoft.com/office/powerpoint/2010/main">
    <mc:Choice Requires="p14">
      <p:transition spd="slow" p14:dur="2000" advTm="33514"/>
    </mc:Choice>
    <mc:Fallback xmlns="">
      <p:transition spd="slow" advTm="33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8|1.3|10.2|1.4|6.6|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501</Words>
  <Application>Microsoft Office PowerPoint</Application>
  <PresentationFormat>Widescreen</PresentationFormat>
  <Paragraphs>51</Paragraphs>
  <Slides>10</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Tuesday 19th January 2021  L.O: Investigate the preferred habitat of mini beasts.</vt:lpstr>
      <vt:lpstr>Habitats</vt:lpstr>
      <vt:lpstr>Microhabitats</vt:lpstr>
      <vt:lpstr>Mini beasts</vt:lpstr>
      <vt:lpstr>Worms</vt:lpstr>
      <vt:lpstr>Caterpillars</vt:lpstr>
      <vt:lpstr>Ants</vt:lpstr>
      <vt:lpstr>Ladybirds</vt:lpstr>
      <vt:lpstr>Activity</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Rushmer</dc:creator>
  <cp:lastModifiedBy>Paula Candish</cp:lastModifiedBy>
  <cp:revision>10</cp:revision>
  <dcterms:created xsi:type="dcterms:W3CDTF">2021-01-17T15:39:26Z</dcterms:created>
  <dcterms:modified xsi:type="dcterms:W3CDTF">2021-01-18T10:38:45Z</dcterms:modified>
</cp:coreProperties>
</file>