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mPnSYcxkiK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2876" y="316900"/>
            <a:ext cx="346601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u="sng" cap="none" spc="0" dirty="0" smtClean="0">
                <a:ln w="0"/>
                <a:solidFill>
                  <a:schemeClr val="bg1"/>
                </a:solidFill>
              </a:rPr>
              <a:t>Friday 8</a:t>
            </a:r>
            <a:r>
              <a:rPr lang="en-US" sz="3000" u="sng" cap="none" spc="0" baseline="30000" dirty="0" smtClean="0">
                <a:ln w="0"/>
                <a:solidFill>
                  <a:schemeClr val="bg1"/>
                </a:solidFill>
              </a:rPr>
              <a:t>th</a:t>
            </a:r>
            <a:r>
              <a:rPr lang="en-US" sz="3000" u="sng" cap="none" spc="0" dirty="0" smtClean="0">
                <a:ln w="0"/>
                <a:solidFill>
                  <a:schemeClr val="bg1"/>
                </a:solidFill>
              </a:rPr>
              <a:t> January</a:t>
            </a:r>
            <a:endParaRPr lang="en-US" sz="3000" u="sng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812" y="1370448"/>
            <a:ext cx="909576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u="sng" cap="none" spc="0" dirty="0" smtClean="0">
                <a:ln w="0"/>
                <a:solidFill>
                  <a:schemeClr val="bg1"/>
                </a:solidFill>
              </a:rPr>
              <a:t>L.O.</a:t>
            </a:r>
            <a:r>
              <a:rPr lang="en-GB" sz="3000" u="sng" dirty="0">
                <a:ln w="0"/>
                <a:solidFill>
                  <a:schemeClr val="bg1"/>
                </a:solidFill>
              </a:rPr>
              <a:t> Write sentences using correct punctuation.</a:t>
            </a:r>
            <a:r>
              <a:rPr lang="en-US" sz="3000" u="sng" cap="none" spc="0" dirty="0" smtClean="0">
                <a:ln w="0"/>
                <a:solidFill>
                  <a:schemeClr val="bg1"/>
                </a:solidFill>
              </a:rPr>
              <a:t> </a:t>
            </a:r>
            <a:endParaRPr lang="en-US" sz="3000" u="sng" cap="none" spc="0" dirty="0">
              <a:ln w="0"/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975">
        <p14:glitter pattern="hexagon"/>
      </p:transition>
    </mc:Choice>
    <mc:Fallback xmlns="">
      <p:transition spd="slow" advClick="0" advTm="7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831" y="573722"/>
            <a:ext cx="1707134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GB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answers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48126"/>
              </p:ext>
            </p:extLst>
          </p:nvPr>
        </p:nvGraphicFramePr>
        <p:xfrm>
          <a:off x="836500" y="1581265"/>
          <a:ext cx="10123049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3374027">
                  <a:extLst>
                    <a:ext uri="{9D8B030D-6E8A-4147-A177-3AD203B41FA5}">
                      <a16:colId xmlns:a16="http://schemas.microsoft.com/office/drawing/2014/main" val="761630912"/>
                    </a:ext>
                  </a:extLst>
                </a:gridCol>
                <a:gridCol w="3374027">
                  <a:extLst>
                    <a:ext uri="{9D8B030D-6E8A-4147-A177-3AD203B41FA5}">
                      <a16:colId xmlns:a16="http://schemas.microsoft.com/office/drawing/2014/main" val="348863862"/>
                    </a:ext>
                  </a:extLst>
                </a:gridCol>
                <a:gridCol w="3374995">
                  <a:extLst>
                    <a:ext uri="{9D8B030D-6E8A-4147-A177-3AD203B41FA5}">
                      <a16:colId xmlns:a16="http://schemas.microsoft.com/office/drawing/2014/main" val="1941076609"/>
                    </a:ext>
                  </a:extLst>
                </a:gridCol>
              </a:tblGrid>
              <a:tr h="134556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get a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ould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like to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much is the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we sit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really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hurt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 the winner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ook out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ere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the red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et’s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drink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e’ll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there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soon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started to 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32118"/>
                  </a:ext>
                </a:extLst>
              </a:tr>
              <a:tr h="282575">
                <a:tc gridSpan="3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 write a sentence about yourself.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49206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970">
        <p14:glitter pattern="hexagon"/>
      </p:transition>
    </mc:Choice>
    <mc:Fallback xmlns="">
      <p:transition spd="slow" advTm="10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857" y="759252"/>
            <a:ext cx="1707134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GB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answers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96399"/>
              </p:ext>
            </p:extLst>
          </p:nvPr>
        </p:nvGraphicFramePr>
        <p:xfrm>
          <a:off x="1658135" y="1674030"/>
          <a:ext cx="855929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852824">
                  <a:extLst>
                    <a:ext uri="{9D8B030D-6E8A-4147-A177-3AD203B41FA5}">
                      <a16:colId xmlns:a16="http://schemas.microsoft.com/office/drawing/2014/main" val="761630912"/>
                    </a:ext>
                  </a:extLst>
                </a:gridCol>
                <a:gridCol w="2852824">
                  <a:extLst>
                    <a:ext uri="{9D8B030D-6E8A-4147-A177-3AD203B41FA5}">
                      <a16:colId xmlns:a16="http://schemas.microsoft.com/office/drawing/2014/main" val="348863862"/>
                    </a:ext>
                  </a:extLst>
                </a:gridCol>
                <a:gridCol w="2853643">
                  <a:extLst>
                    <a:ext uri="{9D8B030D-6E8A-4147-A177-3AD203B41FA5}">
                      <a16:colId xmlns:a16="http://schemas.microsoft.com/office/drawing/2014/main" val="1941076609"/>
                    </a:ext>
                  </a:extLst>
                </a:gridCol>
              </a:tblGrid>
              <a:tr h="34531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play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ere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nightmare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t’s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house at the end of the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know until you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the teacher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say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adybirds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ook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out, it’s coming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 the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pencil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can’t believe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getting very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hich 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 is it to the 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shop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32118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869">
        <p14:glitter pattern="hexagon"/>
      </p:transition>
    </mc:Choice>
    <mc:Fallback xmlns="">
      <p:transition spd="slow" advTm="4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857" y="255669"/>
            <a:ext cx="1707134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3 answers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148" y="1188942"/>
            <a:ext cx="6096000" cy="2743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 can live for a long time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__________________ there was a huge bang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much sugar would you like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is absolutely freezing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GB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are lighter than you </a:t>
            </a:r>
            <a:r>
              <a:rPr lang="en-GB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think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work very hard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are a popular pet </a:t>
            </a:r>
            <a:r>
              <a:rPr lang="en-GB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7991" y="530714"/>
            <a:ext cx="4031040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beginning as long as it makes sense.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70" y="3932770"/>
            <a:ext cx="11410121" cy="274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car has been                                                                </a:t>
            </a: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stolen!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castle?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sandwiches.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party?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__________________________________________________________amazing!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__________________________________________________________zoo.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__________________________________________________________ridiculous!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981">
        <p14:glitter pattern="hexagon"/>
      </p:transition>
    </mc:Choice>
    <mc:Fallback xmlns="">
      <p:transition spd="slow" advTm="12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2335819"/>
            <a:ext cx="12006469" cy="233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writing 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correctly structured sentences.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correct punctuation.</a:t>
            </a:r>
          </a:p>
          <a:p>
            <a:r>
              <a:rPr lang="en-GB" sz="3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Understanding </a:t>
            </a: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difference between a full stop, exclamation mark and question mark.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4985" y="707840"/>
            <a:ext cx="58576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u="sng" cap="none" spc="0" dirty="0" smtClean="0">
                <a:ln w="0"/>
                <a:solidFill>
                  <a:schemeClr val="bg1"/>
                </a:solidFill>
                <a:latin typeface="+mj-lt"/>
              </a:rPr>
              <a:t>How can we achieve the L.O?</a:t>
            </a:r>
            <a:endParaRPr lang="en-US" sz="3000" u="sng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963">
        <p14:glitter pattern="hexagon"/>
      </p:transition>
    </mc:Choice>
    <mc:Fallback xmlns="">
      <p:transition spd="slow" advTm="12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87" y="865619"/>
            <a:ext cx="1148963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are going to watch a short video clip showing the correct use of full stops, exclamation marks and question marks.</a:t>
            </a:r>
            <a:endParaRPr lang="en-GB" sz="3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287" y="3257637"/>
            <a:ext cx="11489633" cy="54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on the link below</a:t>
            </a:r>
            <a:endParaRPr lang="en-GB" sz="3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053" y="4167238"/>
            <a:ext cx="11489632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for Kids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Punctuation for Kids: Period, Exclamation Mark, Question Mark| English Grammar | Kids Academy - YouTube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970">
        <p14:glitter pattern="hexagon"/>
      </p:transition>
    </mc:Choice>
    <mc:Fallback xmlns="">
      <p:transition spd="slow" advTm="9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183" y="1198637"/>
            <a:ext cx="105089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We’ve looked at punctuation for the end of a sentence</a:t>
            </a:r>
            <a:r>
              <a:rPr lang="en-GB" sz="3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3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3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should be at the beginning of a sentence?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4484">
        <p14:glitter pattern="hexagon"/>
      </p:transition>
    </mc:Choice>
    <mc:Fallback xmlns="">
      <p:transition spd="slow" advTm="24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896" y="1609454"/>
            <a:ext cx="805732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3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I’ve set 3 tasks, Work 1, Work 2 and Work 3</a:t>
            </a:r>
            <a:endParaRPr lang="en-GB" sz="3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357" y="3091985"/>
            <a:ext cx="1073425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Choose the one that is the appropriate level for you. Or you can even have a go at all 3.</a:t>
            </a:r>
            <a:endParaRPr lang="en-GB" sz="3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469">
        <p14:glitter pattern="hexagon"/>
      </p:transition>
    </mc:Choice>
    <mc:Fallback xmlns="">
      <p:transition spd="slow" advTm="13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234" y="248026"/>
            <a:ext cx="6096000" cy="1358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1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!		?</a:t>
            </a:r>
            <a:endParaRPr lang="en-GB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" y="1753515"/>
            <a:ext cx="1156914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sentences by including capital letters and the correct punctuation at the end of the sentence.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42536"/>
              </p:ext>
            </p:extLst>
          </p:nvPr>
        </p:nvGraphicFramePr>
        <p:xfrm>
          <a:off x="1644883" y="3224534"/>
          <a:ext cx="8519534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839573">
                  <a:extLst>
                    <a:ext uri="{9D8B030D-6E8A-4147-A177-3AD203B41FA5}">
                      <a16:colId xmlns:a16="http://schemas.microsoft.com/office/drawing/2014/main" val="761630912"/>
                    </a:ext>
                  </a:extLst>
                </a:gridCol>
                <a:gridCol w="2839573">
                  <a:extLst>
                    <a:ext uri="{9D8B030D-6E8A-4147-A177-3AD203B41FA5}">
                      <a16:colId xmlns:a16="http://schemas.microsoft.com/office/drawing/2014/main" val="348863862"/>
                    </a:ext>
                  </a:extLst>
                </a:gridCol>
                <a:gridCol w="2840388">
                  <a:extLst>
                    <a:ext uri="{9D8B030D-6E8A-4147-A177-3AD203B41FA5}">
                      <a16:colId xmlns:a16="http://schemas.microsoft.com/office/drawing/2014/main" val="1941076609"/>
                    </a:ext>
                  </a:extLst>
                </a:gridCol>
              </a:tblGrid>
              <a:tr h="134556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we get a cat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would you like to go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much is the bag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shall we sit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really hurt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the winner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 out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 I come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the red one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let’s have a drink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we’ll be there soon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started to rain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32118"/>
                  </a:ext>
                </a:extLst>
              </a:tr>
              <a:tr h="282575">
                <a:tc gridSpan="3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 write a sentence about yourself.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49206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4473">
        <p14:glitter pattern="hexagon"/>
      </p:transition>
    </mc:Choice>
    <mc:Fallback xmlns="">
      <p:transition spd="slow" advTm="34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234" y="248026"/>
            <a:ext cx="6096000" cy="1358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GB" sz="36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!		?</a:t>
            </a:r>
            <a:endParaRPr lang="en-GB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" y="1753515"/>
            <a:ext cx="1156914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sentences by including capital letters and the correct punctuation at the end of the sentence.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70207"/>
              </p:ext>
            </p:extLst>
          </p:nvPr>
        </p:nvGraphicFramePr>
        <p:xfrm>
          <a:off x="1605127" y="2879978"/>
          <a:ext cx="855929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852824">
                  <a:extLst>
                    <a:ext uri="{9D8B030D-6E8A-4147-A177-3AD203B41FA5}">
                      <a16:colId xmlns:a16="http://schemas.microsoft.com/office/drawing/2014/main" val="761630912"/>
                    </a:ext>
                  </a:extLst>
                </a:gridCol>
                <a:gridCol w="2852824">
                  <a:extLst>
                    <a:ext uri="{9D8B030D-6E8A-4147-A177-3AD203B41FA5}">
                      <a16:colId xmlns:a16="http://schemas.microsoft.com/office/drawing/2014/main" val="348863862"/>
                    </a:ext>
                  </a:extLst>
                </a:gridCol>
                <a:gridCol w="2853643">
                  <a:extLst>
                    <a:ext uri="{9D8B030D-6E8A-4147-A177-3AD203B41FA5}">
                      <a16:colId xmlns:a16="http://schemas.microsoft.com/office/drawing/2014/main" val="1941076609"/>
                    </a:ext>
                  </a:extLst>
                </a:gridCol>
              </a:tblGrid>
              <a:tr h="34531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we play outside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 I come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 nightmare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the house at the end of the street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never know until you try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did the teacher say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ladybirds are red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 out, it’s coming fast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hid the pencil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can’t believe it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is getting very late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way is it to the shop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32118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5476">
        <p14:glitter pattern="hexagon"/>
      </p:transition>
    </mc:Choice>
    <mc:Fallback xmlns="">
      <p:transition spd="slow" advTm="15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38" y="649356"/>
            <a:ext cx="9382539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 3</a:t>
            </a: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		!		?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 sentences have no capital letter, no first word and no ending, and are in need of emergency assistance!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__________________ can live for a long time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__________________ there was a huge bang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much sugar would you like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is absolutely freezing ___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are lighter than you think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work very hard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 are a popular pet ___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994">
        <p14:glitter pattern="hexagon"/>
      </p:transition>
    </mc:Choice>
    <mc:Fallback xmlns="">
      <p:transition spd="slow" advTm="20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965" y="963992"/>
            <a:ext cx="9793355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beginnings of these sentences are lost. Write a new beginning for them.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first one has been done for you.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GB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car has been                                                               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stolen!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castle?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sandwiches.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 party?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__________________________________________________________amazing!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__________________________________________________________zoo.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__________________________________________________________ridiculous!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6484">
        <p14:glitter pattern="hexagon"/>
      </p:transition>
    </mc:Choice>
    <mc:Fallback xmlns="">
      <p:transition spd="slow" advTm="26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</TotalTime>
  <Words>722</Words>
  <Application>Microsoft Office PowerPoint</Application>
  <PresentationFormat>Widescreen</PresentationFormat>
  <Paragraphs>164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Calisto MT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Sharon</dc:creator>
  <cp:lastModifiedBy>Paula Candish</cp:lastModifiedBy>
  <cp:revision>7</cp:revision>
  <dcterms:created xsi:type="dcterms:W3CDTF">2021-01-05T15:11:33Z</dcterms:created>
  <dcterms:modified xsi:type="dcterms:W3CDTF">2021-01-06T14:55:59Z</dcterms:modified>
</cp:coreProperties>
</file>