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6" y="2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476a09ac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476a09ac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476a09ac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476a09ac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c88a5a2d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c88a5a2d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c88a5a2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c88a5a2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c88a5a2d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c88a5a2d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c88a5a2d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c88a5a2d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c88a5a2d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c88a5a2d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🍐 This is a Pear Deck Drawing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476a09a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476a09a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476a09ac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476a09ac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476a09ac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476a09ac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kmtDbF3b4ns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jpg"/><Relationship Id="rId5" Type="http://schemas.openxmlformats.org/officeDocument/2006/relationships/hyperlink" Target="http://dontchangethislink.peardeckmagic.zone?eyJ0eXBlIjoiZ29vZ2xlLXNsaWRlcy1hZGRvbi1yZXNwb25zZS1mb290ZXIiLCJsYXN0RWRpdGVkQnkiOiIxMTQzMTAwNDA2NTgwNTcyNzU5ODYiLCJwcmVzZW50YXRpb25JZCI6IjEzbUVuQW9ZczdiQWs0eFVXSHpYYnVmZXlXMng4Rlp4bGZoTGtPdUktU29zIiwiY29udGVudElkIjoiY3VzdG9tLXJlc3BvbnNlLWZyZWVSZXNwb25zZS10ZXh0Iiwic2xpZGVJZCI6Imc2Yzg4YTVhMmQ3XzBfMCIsImNvbnRlbnRJbnN0YW5jZUlkIjoiMTNtRW5Bb1lzN2JBazR4VVdIelhidWZleVcyeDhGWnhsZmhMa091SS1Tb3MvNjBmMjE2MzAtY2M2NC00NDJkLTgwMjUtNGE3NzAwZWNkZWQ0In0=pearId=magic-pear-metadata-identifier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://dontchangethislink.peardeckmagic.zone?eyJ0eXBlIjoiZ29vZ2xlLXNsaWRlcy1hZGRvbi1yZXNwb25zZS1mb290ZXIiLCJsYXN0RWRpdGVkQnkiOiIxMTQzMTAwNDA2NTgwNTcyNzU5ODYiLCJwcmVzZW50YXRpb25JZCI6IjEzbUVuQW9ZczdiQWs0eFVXSHpYYnVmZXlXMng4Rlp4bGZoTGtPdUktU29zIiwiY29udGVudElkIjoiY3VzdG9tLXJlc3BvbnNlLWZyZWVSZXNwb25zZS10ZXh0Iiwic2xpZGVJZCI6Imc2Yzg4YTVhMmQ3XzBfNiIsImNvbnRlbnRJbnN0YW5jZUlkIjoiMTNtRW5Bb1lzN2JBazR4VVdIelhidWZleVcyeDhGWnhsZmhMa091SS1Tb3MvM2JkNDJkYWItMjhhMi00MzdjLWFhZmQtYzU1MGEwMDU4NWE0In0=pearId=magic-pear-metadata-identifier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://dontchangethislink.peardeckmagic.zone?eyJ0eXBlIjoiZ29vZ2xlLXNsaWRlcy1hZGRvbi1yZXNwb25zZS1mb290ZXIiLCJsYXN0RWRpdGVkQnkiOiIxMTQzMTAwNDA2NTgwNTcyNzU5ODYiLCJwcmVzZW50YXRpb25JZCI6IjEzbUVuQW9ZczdiQWs0eFVXSHpYYnVmZXlXMng4Rlp4bGZoTGtPdUktU29zIiwiY29udGVudElkIjoiY3VzdG9tLXJlc3BvbnNlLWZyZWVoYW5kRHJhd2luZyIsInNsaWRlSWQiOiJnNmM4OGE1YTJkN18wXzI0IiwiY29udGVudEluc3RhbmNlSWQiOiIxM21FbkFvWXM3YkFrNHhVV0h6WGJ1ZmV5VzJ4OEZaeGxmaExrT3VJLVNvcy8zZDU0N2IxMC01NTIwLTQ4YzMtYjRjZS0wNWY3MzE4MDNiM2YifQ==pearId=magic-pear-metadata-identifier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/>
              <a:t>L.O: notice forces need contact between 2 objects.</a:t>
            </a:r>
            <a:endParaRPr sz="500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Types of forces</a:t>
            </a:r>
            <a:endParaRPr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98"/>
    </mc:Choice>
    <mc:Fallback xmlns="">
      <p:transition spd="slow" advTm="30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L.O: notice forces need contact between 2 objects.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Record your results on your sheet.</a:t>
            </a:r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12"/>
    </mc:Choice>
    <mc:Fallback xmlns="">
      <p:transition spd="slow" advTm="15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L.O: notice forces need contact between 2 objects.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we can share our findings from when you used the magnet.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What happened?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What have we learnt?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That magnets ( like gravity) can act without contact.</a:t>
            </a:r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02"/>
    </mc:Choice>
    <mc:Fallback xmlns="">
      <p:transition spd="slow" advTm="30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925" y="72950"/>
            <a:ext cx="8900800" cy="49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69"/>
    </mc:Choice>
    <mc:Fallback xmlns="">
      <p:transition spd="slow" advTm="57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251100" cy="757500"/>
          </a:xfrm>
          <a:prstGeom prst="rect">
            <a:avLst/>
          </a:prstGeom>
          <a:solidFill>
            <a:srgbClr val="F6B26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L.O: notice forces need contact between 2 objects.</a:t>
            </a:r>
            <a:endParaRPr sz="180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2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</a:rPr>
              <a:t>Look at the picture opposite.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</a:rPr>
              <a:t>Which forces can you see?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>
                <a:solidFill>
                  <a:srgbClr val="000000"/>
                </a:solidFill>
              </a:rPr>
              <a:t>Use the clues to help you.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9" name="Google Shape;69;p15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2225" y="334575"/>
            <a:ext cx="4994075" cy="4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68"/>
    </mc:Choice>
    <mc:Fallback xmlns="">
      <p:transition spd="slow" advTm="55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640200" cy="714300"/>
          </a:xfrm>
          <a:prstGeom prst="rect">
            <a:avLst/>
          </a:prstGeom>
          <a:solidFill>
            <a:srgbClr val="FFD96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L.O: notice forces need contact between 2 objects.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Look at the picture opposite.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Which forces can you see?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Use the clues to help you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1175" y="81700"/>
            <a:ext cx="4838700" cy="49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43"/>
    </mc:Choice>
    <mc:Fallback xmlns="">
      <p:transition spd="slow" advTm="43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875" y="97275"/>
            <a:ext cx="8779200" cy="49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87"/>
    </mc:Choice>
    <mc:Fallback xmlns="">
      <p:transition spd="slow" advTm="21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31025"/>
            <a:ext cx="8613425" cy="48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80"/>
    </mc:Choice>
    <mc:Fallback xmlns="">
      <p:transition spd="slow" advTm="38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L.O: notice forces need contact between 2 objects.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a paperclip and a piece of card.Put the paperclip on top of the card.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How can you make the paperclip move without touching it?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500" y="1868088"/>
            <a:ext cx="2977776" cy="198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6500" y="1868100"/>
            <a:ext cx="2996424" cy="19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2"/>
    </mc:Choice>
    <mc:Fallback xmlns="">
      <p:transition spd="slow" advTm="23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L.O: notice forces need contact between 2 objects.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if you were to tilt the card?     </a:t>
            </a:r>
            <a:r>
              <a:rPr lang="en-GB" b="1"/>
              <a:t>Gravity</a:t>
            </a:r>
            <a:r>
              <a:rPr lang="en-GB"/>
              <a:t> will make it slide downhill.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Can you think of any other ways we can move it without contact?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What if we were to use a magnet?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Let’s investigate.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4684" y="2200000"/>
            <a:ext cx="2571750" cy="26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97"/>
    </mc:Choice>
    <mc:Fallback xmlns="">
      <p:transition spd="slow" advTm="42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L.O: notice forces need contact between 2 objects.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u="sng" dirty="0">
                <a:solidFill>
                  <a:schemeClr val="dk1"/>
                </a:solidFill>
              </a:rPr>
              <a:t>L.O: notice forces need contact between 2 objects.</a:t>
            </a:r>
            <a:endParaRPr sz="28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dirty="0">
                <a:solidFill>
                  <a:schemeClr val="dk1"/>
                </a:solidFill>
              </a:rPr>
              <a:t>What do I think will happen with a paperclip and a magnet?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 u="sng" dirty="0">
                <a:solidFill>
                  <a:schemeClr val="dk1"/>
                </a:solidFill>
              </a:rPr>
              <a:t>Our scientific investigation:</a:t>
            </a:r>
            <a:endParaRPr sz="17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 u="sng" dirty="0">
                <a:solidFill>
                  <a:schemeClr val="dk1"/>
                </a:solidFill>
              </a:rPr>
              <a:t>Our question: ( What do we want to test).</a:t>
            </a:r>
            <a:endParaRPr sz="17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 u="sng" dirty="0">
                <a:solidFill>
                  <a:schemeClr val="dk1"/>
                </a:solidFill>
              </a:rPr>
              <a:t>What we are going to do:</a:t>
            </a:r>
            <a:endParaRPr sz="17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 u="sng" dirty="0">
                <a:solidFill>
                  <a:schemeClr val="dk1"/>
                </a:solidFill>
              </a:rPr>
              <a:t>What we found out:</a:t>
            </a:r>
            <a:endParaRPr sz="17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33"/>
    </mc:Choice>
    <mc:Fallback xmlns="">
      <p:transition spd="slow" advTm="39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375</Words>
  <Application>Microsoft Office PowerPoint</Application>
  <PresentationFormat>On-screen Show (16:9)</PresentationFormat>
  <Paragraphs>58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L.O: notice forces need contact between 2 objects.</vt:lpstr>
      <vt:lpstr>PowerPoint Presentation</vt:lpstr>
      <vt:lpstr>L.O: notice forces need contact between 2 objects.</vt:lpstr>
      <vt:lpstr>L.O: notice forces need contact between 2 objects.</vt:lpstr>
      <vt:lpstr>PowerPoint Presentation</vt:lpstr>
      <vt:lpstr>PowerPoint Presentation</vt:lpstr>
      <vt:lpstr>L.O: notice forces need contact between 2 objects. </vt:lpstr>
      <vt:lpstr>L.O: notice forces need contact between 2 objects.</vt:lpstr>
      <vt:lpstr>L.O: notice forces need contact between 2 objects. </vt:lpstr>
      <vt:lpstr>L.O: notice forces need contact between 2 objects.  </vt:lpstr>
      <vt:lpstr>L.O: notice forces need contact between 2 objects.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L.O: notice forces need contact between 2 objects.</dc:title>
  <dc:creator>Juliet Lambert</dc:creator>
  <cp:lastModifiedBy>Paula Candish</cp:lastModifiedBy>
  <cp:revision>6</cp:revision>
  <dcterms:modified xsi:type="dcterms:W3CDTF">2021-01-18T15:43:27Z</dcterms:modified>
</cp:coreProperties>
</file>