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95" r:id="rId3"/>
    <p:sldId id="296" r:id="rId4"/>
    <p:sldId id="283" r:id="rId5"/>
    <p:sldId id="284" r:id="rId6"/>
    <p:sldId id="285" r:id="rId7"/>
    <p:sldId id="286" r:id="rId8"/>
    <p:sldId id="287" r:id="rId9"/>
    <p:sldId id="290" r:id="rId10"/>
    <p:sldId id="291" r:id="rId11"/>
    <p:sldId id="293" r:id="rId12"/>
    <p:sldId id="289" r:id="rId13"/>
    <p:sldId id="279" r:id="rId14"/>
    <p:sldId id="292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65199-48F6-4CE6-98E0-77AAEAD4466C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BCCA-045B-4055-8718-0F0F5DAB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54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8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159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75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5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5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3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9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1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6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62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7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0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E489-0E76-4FD0-9746-AFDDE27357E0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.png"/><Relationship Id="rId3" Type="http://schemas.openxmlformats.org/officeDocument/2006/relationships/audio" Target="../media/media5.m4a"/><Relationship Id="rId7" Type="http://schemas.openxmlformats.org/officeDocument/2006/relationships/image" Target="NULL"/><Relationship Id="rId12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notesSlide" Target="../notesSlides/notesSlide1.xml"/><Relationship Id="rId10" Type="http://schemas.openxmlformats.org/officeDocument/2006/relationships/image" Target="NUL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audio" Target="../media/media6.m4a"/><Relationship Id="rId7" Type="http://schemas.openxmlformats.org/officeDocument/2006/relationships/image" Target="../media/image7.png"/><Relationship Id="rId12" Type="http://schemas.openxmlformats.org/officeDocument/2006/relationships/image" Target="NULL"/><Relationship Id="rId2" Type="http://schemas.microsoft.com/office/2007/relationships/media" Target="../media/media6.m4a"/><Relationship Id="rId16" Type="http://schemas.openxmlformats.org/officeDocument/2006/relationships/image" Target="../media/image3.png"/><Relationship Id="rId1" Type="http://schemas.openxmlformats.org/officeDocument/2006/relationships/tags" Target="../tags/tag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.png"/><Relationship Id="rId10" Type="http://schemas.openxmlformats.org/officeDocument/2006/relationships/image" Target="NULL"/><Relationship Id="rId4" Type="http://schemas.openxmlformats.org/officeDocument/2006/relationships/slideLayout" Target="../slideLayouts/slideLayout12.xm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3.png"/><Relationship Id="rId3" Type="http://schemas.openxmlformats.org/officeDocument/2006/relationships/audio" Target="../media/media7.m4a"/><Relationship Id="rId7" Type="http://schemas.openxmlformats.org/officeDocument/2006/relationships/image" Target="../media/image8.png"/><Relationship Id="rId12" Type="http://schemas.openxmlformats.org/officeDocument/2006/relationships/image" Target="NULL"/><Relationship Id="rId17" Type="http://schemas.openxmlformats.org/officeDocument/2006/relationships/image" Target="../media/image2.png"/><Relationship Id="rId2" Type="http://schemas.microsoft.com/office/2007/relationships/media" Target="../media/media7.m4a"/><Relationship Id="rId16" Type="http://schemas.openxmlformats.org/officeDocument/2006/relationships/image" Target="NULL"/><Relationship Id="rId1" Type="http://schemas.openxmlformats.org/officeDocument/2006/relationships/tags" Target="../tags/tag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notesSlide" Target="../notesSlides/notesSlide3.xm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slideLayout" Target="../slideLayouts/slideLayout12.xm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notesSlide" Target="../notesSlides/notesSlide4.xml"/><Relationship Id="rId10" Type="http://schemas.openxmlformats.org/officeDocument/2006/relationships/image" Target="NULL"/><Relationship Id="rId4" Type="http://schemas.openxmlformats.org/officeDocument/2006/relationships/slideLayout" Target="../slideLayouts/slideLayout12.xm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806939" y="465419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699761" y="1493662"/>
            <a:ext cx="2331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+mj-lt"/>
              </a:rPr>
              <a:t>Success Criteria:</a:t>
            </a:r>
          </a:p>
          <a:p>
            <a:r>
              <a:rPr lang="en-GB" sz="2400" dirty="0">
                <a:latin typeface="+mj-lt"/>
              </a:rPr>
              <a:t>-Use partitioning.</a:t>
            </a:r>
          </a:p>
          <a:p>
            <a:r>
              <a:rPr lang="en-GB" sz="2400" dirty="0">
                <a:latin typeface="+mj-lt"/>
              </a:rPr>
              <a:t>-Use the knowledge of doubling.</a:t>
            </a:r>
          </a:p>
          <a:p>
            <a:r>
              <a:rPr lang="en-GB" sz="2400" dirty="0">
                <a:latin typeface="+mj-lt"/>
              </a:rPr>
              <a:t>-Use repeated addition.</a:t>
            </a:r>
          </a:p>
          <a:p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75155" y="1678327"/>
            <a:ext cx="74342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+mj-lt"/>
              </a:rPr>
              <a:t>Starter: True or false?</a:t>
            </a:r>
          </a:p>
          <a:p>
            <a:endParaRPr lang="en-GB" sz="5400" dirty="0">
              <a:latin typeface="+mj-lt"/>
            </a:endParaRPr>
          </a:p>
          <a:p>
            <a:r>
              <a:rPr lang="en-GB" sz="5400" dirty="0">
                <a:latin typeface="+mj-lt"/>
              </a:rPr>
              <a:t>18 x 4 = 10 x 8 x 4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7"/>
    </mc:Choice>
    <mc:Fallback xmlns="">
      <p:transition spd="slow" advTm="25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1" t="17898" r="21940" b="8832"/>
          <a:stretch/>
        </p:blipFill>
        <p:spPr bwMode="auto">
          <a:xfrm>
            <a:off x="6009468" y="149470"/>
            <a:ext cx="4375785" cy="6588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6" t="17898" r="53807" b="8832"/>
          <a:stretch/>
        </p:blipFill>
        <p:spPr bwMode="auto">
          <a:xfrm>
            <a:off x="1099357" y="154550"/>
            <a:ext cx="4647565" cy="6583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7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6685" y="580292"/>
            <a:ext cx="2963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4000" dirty="0"/>
              <a:t>19 x 7=</a:t>
            </a:r>
          </a:p>
          <a:p>
            <a:pPr marL="742950" indent="-742950">
              <a:buAutoNum type="arabicParenR"/>
            </a:pPr>
            <a:r>
              <a:rPr lang="en-GB" sz="4000" dirty="0"/>
              <a:t>12 x 6= </a:t>
            </a:r>
          </a:p>
          <a:p>
            <a:pPr marL="742950" indent="-742950">
              <a:buAutoNum type="arabicParenR"/>
            </a:pPr>
            <a:r>
              <a:rPr lang="en-GB" sz="4000" dirty="0"/>
              <a:t>38 x 10=</a:t>
            </a:r>
          </a:p>
          <a:p>
            <a:pPr marL="742950" indent="-742950">
              <a:buAutoNum type="arabicParenR"/>
            </a:pPr>
            <a:r>
              <a:rPr lang="en-GB" sz="4000" dirty="0"/>
              <a:t>74 x 3=</a:t>
            </a:r>
          </a:p>
          <a:p>
            <a:pPr marL="742950" indent="-742950">
              <a:buAutoNum type="arabicParenR"/>
            </a:pPr>
            <a:r>
              <a:rPr lang="en-GB" sz="4000" dirty="0"/>
              <a:t>13 x 6=</a:t>
            </a:r>
          </a:p>
          <a:p>
            <a:pPr marL="742950" indent="-742950">
              <a:buAutoNum type="arabicParenR"/>
            </a:pPr>
            <a:r>
              <a:rPr lang="en-GB" sz="4000" dirty="0"/>
              <a:t>27 x 3=</a:t>
            </a:r>
          </a:p>
          <a:p>
            <a:pPr marL="742950" indent="-742950">
              <a:buAutoNum type="arabicParenR"/>
            </a:pPr>
            <a:r>
              <a:rPr lang="en-GB" sz="4000" dirty="0"/>
              <a:t>14 x 6=</a:t>
            </a:r>
          </a:p>
          <a:p>
            <a:pPr marL="742950" indent="-742950">
              <a:buAutoNum type="arabicParenR"/>
            </a:pPr>
            <a:r>
              <a:rPr lang="en-GB" sz="4000" dirty="0"/>
              <a:t>55 x 3=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739" y="882161"/>
            <a:ext cx="29630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Challenge 2</a:t>
            </a:r>
          </a:p>
          <a:p>
            <a:r>
              <a:rPr lang="en-GB" sz="2000" dirty="0"/>
              <a:t>Remember today’s lesson is all about finding the quickest way for you to answer the question.</a:t>
            </a:r>
          </a:p>
          <a:p>
            <a:r>
              <a:rPr lang="en-GB" sz="2000" dirty="0"/>
              <a:t>Your chosen method might not be the same as somebody else’s!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8"/>
    </mc:Choice>
    <mc:Fallback xmlns="">
      <p:transition spd="slow" advTm="45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7118" y="1719695"/>
            <a:ext cx="7106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/>
          </a:p>
          <a:p>
            <a:r>
              <a:rPr lang="en-GB" sz="4000" dirty="0"/>
              <a:t>Which method is your first choice when multiplying a 1-digit number to a 2-digit number?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231422" y="526965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629422" y="526965"/>
            <a:ext cx="233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Criteria:</a:t>
            </a:r>
          </a:p>
          <a:p>
            <a:r>
              <a:rPr lang="en-GB" dirty="0"/>
              <a:t>-Use partitioning..</a:t>
            </a:r>
          </a:p>
          <a:p>
            <a:r>
              <a:rPr lang="en-GB" dirty="0"/>
              <a:t>-Use the knowledge of doubling.</a:t>
            </a:r>
          </a:p>
          <a:p>
            <a:r>
              <a:rPr lang="en-GB" dirty="0"/>
              <a:t>-Use repeated addition.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7248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89" y="144686"/>
            <a:ext cx="107150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Answers</a:t>
            </a:r>
          </a:p>
          <a:p>
            <a:r>
              <a:rPr lang="en-GB" dirty="0"/>
              <a:t>Challenge 1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254" t="28618" r="61379" b="5834"/>
          <a:stretch/>
        </p:blipFill>
        <p:spPr>
          <a:xfrm>
            <a:off x="2497014" y="211014"/>
            <a:ext cx="4558563" cy="6374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712" t="18049" r="29541" b="11540"/>
          <a:stretch/>
        </p:blipFill>
        <p:spPr>
          <a:xfrm>
            <a:off x="7526216" y="211015"/>
            <a:ext cx="4143964" cy="63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831" t="18686" r="28564" b="10404"/>
          <a:stretch/>
        </p:blipFill>
        <p:spPr>
          <a:xfrm>
            <a:off x="5583115" y="167053"/>
            <a:ext cx="4528038" cy="6542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568" t="18686" r="61503" b="10404"/>
          <a:stretch/>
        </p:blipFill>
        <p:spPr>
          <a:xfrm>
            <a:off x="852855" y="167053"/>
            <a:ext cx="4443542" cy="65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6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889" y="144686"/>
            <a:ext cx="107150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Answers</a:t>
            </a:r>
          </a:p>
          <a:p>
            <a:r>
              <a:rPr lang="en-GB" dirty="0"/>
              <a:t>Challenge 2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46685" y="580292"/>
            <a:ext cx="2963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GB" sz="4000" dirty="0"/>
              <a:t>133</a:t>
            </a:r>
          </a:p>
          <a:p>
            <a:pPr marL="742950" indent="-742950">
              <a:buAutoNum type="arabicParenR"/>
            </a:pPr>
            <a:r>
              <a:rPr lang="en-GB" sz="4000" dirty="0"/>
              <a:t>72</a:t>
            </a:r>
          </a:p>
          <a:p>
            <a:pPr marL="742950" indent="-742950">
              <a:buAutoNum type="arabicParenR"/>
            </a:pPr>
            <a:r>
              <a:rPr lang="en-GB" sz="4000" dirty="0"/>
              <a:t>380</a:t>
            </a:r>
          </a:p>
          <a:p>
            <a:pPr marL="742950" indent="-742950">
              <a:buAutoNum type="arabicParenR"/>
            </a:pPr>
            <a:r>
              <a:rPr lang="en-GB" sz="4000" dirty="0"/>
              <a:t>222</a:t>
            </a:r>
          </a:p>
          <a:p>
            <a:pPr marL="742950" indent="-742950">
              <a:buAutoNum type="arabicParenR"/>
            </a:pPr>
            <a:r>
              <a:rPr lang="en-GB" sz="4000" dirty="0"/>
              <a:t>78</a:t>
            </a:r>
          </a:p>
          <a:p>
            <a:pPr marL="742950" indent="-742950">
              <a:buAutoNum type="arabicParenR"/>
            </a:pPr>
            <a:r>
              <a:rPr lang="en-GB" sz="4000" dirty="0"/>
              <a:t>81</a:t>
            </a:r>
          </a:p>
          <a:p>
            <a:pPr marL="742950" indent="-742950">
              <a:buAutoNum type="arabicParenR"/>
            </a:pPr>
            <a:r>
              <a:rPr lang="en-GB" sz="4000" dirty="0"/>
              <a:t>84</a:t>
            </a:r>
          </a:p>
          <a:p>
            <a:pPr marL="742950" indent="-742950">
              <a:buAutoNum type="arabicParenR"/>
            </a:pPr>
            <a:r>
              <a:rPr lang="en-GB" sz="4000" dirty="0"/>
              <a:t>165</a:t>
            </a:r>
          </a:p>
        </p:txBody>
      </p:sp>
    </p:spTree>
    <p:extLst>
      <p:ext uri="{BB962C8B-B14F-4D97-AF65-F5344CB8AC3E}">
        <p14:creationId xmlns:p14="http://schemas.microsoft.com/office/powerpoint/2010/main" val="1779073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806939" y="465419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699761" y="1493662"/>
            <a:ext cx="2331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+mj-lt"/>
              </a:rPr>
              <a:t>Success Criteria:</a:t>
            </a:r>
          </a:p>
          <a:p>
            <a:r>
              <a:rPr lang="en-GB" sz="2400" dirty="0">
                <a:latin typeface="+mj-lt"/>
              </a:rPr>
              <a:t>-Use partitioning.</a:t>
            </a:r>
          </a:p>
          <a:p>
            <a:r>
              <a:rPr lang="en-GB" sz="2400" dirty="0">
                <a:latin typeface="+mj-lt"/>
              </a:rPr>
              <a:t>-Use the knowledge of doubling.</a:t>
            </a:r>
          </a:p>
          <a:p>
            <a:r>
              <a:rPr lang="en-GB" sz="2400" dirty="0">
                <a:latin typeface="+mj-lt"/>
              </a:rPr>
              <a:t>-Use repeated addition.</a:t>
            </a:r>
          </a:p>
          <a:p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88557" y="1678329"/>
            <a:ext cx="57526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dirty="0">
              <a:latin typeface="+mj-lt"/>
            </a:endParaRPr>
          </a:p>
          <a:p>
            <a:r>
              <a:rPr lang="en-GB" sz="5400" dirty="0">
                <a:latin typeface="+mj-lt"/>
              </a:rPr>
              <a:t>18 x 4 = 72</a:t>
            </a:r>
          </a:p>
          <a:p>
            <a:r>
              <a:rPr lang="en-GB" sz="5400" dirty="0">
                <a:latin typeface="+mj-lt"/>
              </a:rPr>
              <a:t>10 x 8 x 4= 320</a:t>
            </a:r>
          </a:p>
          <a:p>
            <a:endParaRPr lang="en-GB" sz="5400" dirty="0">
              <a:latin typeface="+mj-lt"/>
            </a:endParaRPr>
          </a:p>
          <a:p>
            <a:r>
              <a:rPr lang="en-GB" sz="5400" dirty="0">
                <a:latin typeface="+mj-lt"/>
              </a:rPr>
              <a:t>It is false.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81"/>
    </mc:Choice>
    <mc:Fallback xmlns="">
      <p:transition spd="slow" advTm="30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806939" y="465419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699761" y="1493662"/>
            <a:ext cx="23311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+mj-lt"/>
              </a:rPr>
              <a:t>Success Criteria:</a:t>
            </a:r>
          </a:p>
          <a:p>
            <a:r>
              <a:rPr lang="en-GB" sz="2400" dirty="0">
                <a:latin typeface="+mj-lt"/>
              </a:rPr>
              <a:t>-Use partitioning.</a:t>
            </a:r>
          </a:p>
          <a:p>
            <a:r>
              <a:rPr lang="en-GB" sz="2400" dirty="0">
                <a:latin typeface="+mj-lt"/>
              </a:rPr>
              <a:t>-Use the knowledge of doubling.</a:t>
            </a:r>
          </a:p>
          <a:p>
            <a:r>
              <a:rPr lang="en-GB" sz="2400" dirty="0">
                <a:latin typeface="+mj-lt"/>
              </a:rPr>
              <a:t>-Use repeated addition.</a:t>
            </a:r>
          </a:p>
          <a:p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475155" y="1678327"/>
            <a:ext cx="7434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+mj-lt"/>
              </a:rPr>
              <a:t>What is an efficient method?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4"/>
    </mc:Choice>
    <mc:Fallback xmlns="">
      <p:transition spd="slow" advTm="13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78961" y="2256101"/>
                <a:ext cx="7368182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4400" dirty="0">
                    <a:solidFill>
                      <a:prstClr val="black"/>
                    </a:solidFill>
                    <a:latin typeface="+mj-lt"/>
                  </a:rPr>
                  <a:t>What methods could you use to calculate</a:t>
                </a:r>
              </a:p>
              <a:p>
                <a:pPr algn="ctr" defTabSz="457200">
                  <a:defRPr/>
                </a:pPr>
                <a:r>
                  <a:rPr lang="en-GB" sz="4400" dirty="0">
                    <a:solidFill>
                      <a:prstClr val="black"/>
                    </a:solidFill>
                    <a:latin typeface="+mj-lt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400" dirty="0">
                    <a:solidFill>
                      <a:prstClr val="black"/>
                    </a:solidFill>
                    <a:latin typeface="+mj-lt"/>
                  </a:rPr>
                  <a:t> 8 if you did not know the answer?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61" y="2256101"/>
                <a:ext cx="7368182" cy="2800767"/>
              </a:xfrm>
              <a:prstGeom prst="rect">
                <a:avLst/>
              </a:prstGeom>
              <a:blipFill>
                <a:blip r:embed="rId4"/>
                <a:stretch>
                  <a:fillRect l="-3060" t="-4348" r="-4880" b="-9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266591" y="363270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0844" y="1160717"/>
            <a:ext cx="233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j-lt"/>
              </a:rPr>
              <a:t>Success Criteria:</a:t>
            </a:r>
          </a:p>
          <a:p>
            <a:r>
              <a:rPr lang="en-GB" dirty="0">
                <a:latin typeface="+mj-lt"/>
              </a:rPr>
              <a:t>-Use partitioning.</a:t>
            </a:r>
          </a:p>
          <a:p>
            <a:r>
              <a:rPr lang="en-GB" dirty="0">
                <a:latin typeface="+mj-lt"/>
              </a:rPr>
              <a:t>-Use the knowledge of doubling.</a:t>
            </a:r>
          </a:p>
          <a:p>
            <a:r>
              <a:rPr lang="en-GB" dirty="0">
                <a:latin typeface="+mj-lt"/>
              </a:rPr>
              <a:t>-Use repeated addition.</a:t>
            </a:r>
          </a:p>
          <a:p>
            <a:endParaRPr lang="en-US" u="sn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5"/>
    </mc:Choice>
    <mc:Fallback xmlns="">
      <p:transition spd="slow" advTm="7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11909" y="1301994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8 if you did not know the answer?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09" y="1301994"/>
                <a:ext cx="7368182" cy="954107"/>
              </a:xfrm>
              <a:prstGeom prst="rect">
                <a:avLst/>
              </a:prstGeom>
              <a:blipFill>
                <a:blip r:embed="rId6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4645148" y="579578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48" y="579578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6756752" y="6042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5738213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latin typeface="Calibri" panose="020F0502020204030204"/>
              </a:rPr>
              <a:t>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4886362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latin typeface="Calibri" panose="020F0502020204030204"/>
              </a:rPr>
              <a:t>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6805402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48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B478E6E-51A4-4E31-BD55-2377574C64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8482" y="2131408"/>
            <a:ext cx="747045" cy="747045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6116A697-1297-4F87-9836-D5E061F2ADCD}"/>
              </a:ext>
            </a:extLst>
          </p:cNvPr>
          <p:cNvSpPr txBox="1"/>
          <p:nvPr/>
        </p:nvSpPr>
        <p:spPr>
          <a:xfrm>
            <a:off x="7236867" y="227647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CA10ED-3FDD-4727-88B1-84BBB019CEFC}"/>
              </a:ext>
            </a:extLst>
          </p:cNvPr>
          <p:cNvSpPr/>
          <p:nvPr/>
        </p:nvSpPr>
        <p:spPr>
          <a:xfrm>
            <a:off x="4797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2E8C371-65B0-41CF-9402-FF3C1F9EFCFB}"/>
              </a:ext>
            </a:extLst>
          </p:cNvPr>
          <p:cNvSpPr/>
          <p:nvPr/>
        </p:nvSpPr>
        <p:spPr>
          <a:xfrm>
            <a:off x="5066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1795984-E70B-4E3F-8153-2860A5E64E54}"/>
              </a:ext>
            </a:extLst>
          </p:cNvPr>
          <p:cNvSpPr/>
          <p:nvPr/>
        </p:nvSpPr>
        <p:spPr>
          <a:xfrm>
            <a:off x="5334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D07A9653-5A7A-47CF-A776-4E67FD80017B}"/>
              </a:ext>
            </a:extLst>
          </p:cNvPr>
          <p:cNvSpPr/>
          <p:nvPr/>
        </p:nvSpPr>
        <p:spPr>
          <a:xfrm>
            <a:off x="5602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4E73-0238-4A4A-8AC2-3B87F61E26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6475" y="2504930"/>
            <a:ext cx="1381597" cy="954107"/>
          </a:xfrm>
          <a:prstGeom prst="rect">
            <a:avLst/>
          </a:prstGeom>
        </p:spPr>
      </p:pic>
      <p:sp>
        <p:nvSpPr>
          <p:cNvPr id="152" name="Oval 151">
            <a:extLst>
              <a:ext uri="{FF2B5EF4-FFF2-40B4-BE49-F238E27FC236}">
                <a16:creationId xmlns:a16="http://schemas.microsoft.com/office/drawing/2014/main" id="{8152EF0E-B437-43D8-AFE1-F906B58D3C38}"/>
              </a:ext>
            </a:extLst>
          </p:cNvPr>
          <p:cNvSpPr/>
          <p:nvPr/>
        </p:nvSpPr>
        <p:spPr>
          <a:xfrm>
            <a:off x="5870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B0C06685-FF88-411A-AE3E-3D2DD003C893}"/>
              </a:ext>
            </a:extLst>
          </p:cNvPr>
          <p:cNvSpPr/>
          <p:nvPr/>
        </p:nvSpPr>
        <p:spPr>
          <a:xfrm>
            <a:off x="6139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13C51DD-460A-4EAA-A58C-3BCC5D0FAE64}"/>
              </a:ext>
            </a:extLst>
          </p:cNvPr>
          <p:cNvSpPr/>
          <p:nvPr/>
        </p:nvSpPr>
        <p:spPr>
          <a:xfrm>
            <a:off x="6407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573C853-51F6-43C1-9B8D-D2E8A351B6EB}"/>
              </a:ext>
            </a:extLst>
          </p:cNvPr>
          <p:cNvSpPr/>
          <p:nvPr/>
        </p:nvSpPr>
        <p:spPr>
          <a:xfrm>
            <a:off x="6675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44A9608-F0B8-4841-8205-6949520AC3C0}"/>
              </a:ext>
            </a:extLst>
          </p:cNvPr>
          <p:cNvSpPr/>
          <p:nvPr/>
        </p:nvSpPr>
        <p:spPr>
          <a:xfrm>
            <a:off x="4797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9551DF5-8ED5-44EF-91DA-D600DD92B52D}"/>
              </a:ext>
            </a:extLst>
          </p:cNvPr>
          <p:cNvSpPr/>
          <p:nvPr/>
        </p:nvSpPr>
        <p:spPr>
          <a:xfrm>
            <a:off x="5066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205951F-5007-4D28-A9C7-4C0AC81190D4}"/>
              </a:ext>
            </a:extLst>
          </p:cNvPr>
          <p:cNvSpPr/>
          <p:nvPr/>
        </p:nvSpPr>
        <p:spPr>
          <a:xfrm>
            <a:off x="5334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43BC8F8-B61E-44CC-99D0-ADB3646FBC01}"/>
              </a:ext>
            </a:extLst>
          </p:cNvPr>
          <p:cNvSpPr/>
          <p:nvPr/>
        </p:nvSpPr>
        <p:spPr>
          <a:xfrm>
            <a:off x="5602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762C701D-F2DA-42C6-89E3-DBDA02E900FC}"/>
              </a:ext>
            </a:extLst>
          </p:cNvPr>
          <p:cNvSpPr/>
          <p:nvPr/>
        </p:nvSpPr>
        <p:spPr>
          <a:xfrm>
            <a:off x="5870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CEFFB772-C934-4301-9F88-40D67A2BDC56}"/>
              </a:ext>
            </a:extLst>
          </p:cNvPr>
          <p:cNvSpPr/>
          <p:nvPr/>
        </p:nvSpPr>
        <p:spPr>
          <a:xfrm>
            <a:off x="6139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91ED54B-7C77-4BD0-BE75-0644E4B89707}"/>
              </a:ext>
            </a:extLst>
          </p:cNvPr>
          <p:cNvSpPr/>
          <p:nvPr/>
        </p:nvSpPr>
        <p:spPr>
          <a:xfrm>
            <a:off x="6407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EA62B53-793E-4E18-B3B6-E892156E6A33}"/>
              </a:ext>
            </a:extLst>
          </p:cNvPr>
          <p:cNvSpPr/>
          <p:nvPr/>
        </p:nvSpPr>
        <p:spPr>
          <a:xfrm>
            <a:off x="6675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A97BE58-7C61-4F5B-8477-08296B323D1D}"/>
              </a:ext>
            </a:extLst>
          </p:cNvPr>
          <p:cNvSpPr/>
          <p:nvPr/>
        </p:nvSpPr>
        <p:spPr>
          <a:xfrm>
            <a:off x="4797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CD35586-F8BB-4482-A2EB-AE4BCBCDF106}"/>
              </a:ext>
            </a:extLst>
          </p:cNvPr>
          <p:cNvSpPr/>
          <p:nvPr/>
        </p:nvSpPr>
        <p:spPr>
          <a:xfrm>
            <a:off x="5066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78CA1BB-DD2D-40B8-8064-1E2212AEDCD8}"/>
              </a:ext>
            </a:extLst>
          </p:cNvPr>
          <p:cNvSpPr/>
          <p:nvPr/>
        </p:nvSpPr>
        <p:spPr>
          <a:xfrm>
            <a:off x="5334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A6D0C4C-4BBF-44A0-A836-2FC58B6BAE24}"/>
              </a:ext>
            </a:extLst>
          </p:cNvPr>
          <p:cNvSpPr/>
          <p:nvPr/>
        </p:nvSpPr>
        <p:spPr>
          <a:xfrm>
            <a:off x="5602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4B739A7-96A3-4F87-8593-EB0E8330B6F9}"/>
              </a:ext>
            </a:extLst>
          </p:cNvPr>
          <p:cNvSpPr/>
          <p:nvPr/>
        </p:nvSpPr>
        <p:spPr>
          <a:xfrm>
            <a:off x="5870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40D178D-2F3C-4042-AC77-52604BFFD80F}"/>
              </a:ext>
            </a:extLst>
          </p:cNvPr>
          <p:cNvSpPr/>
          <p:nvPr/>
        </p:nvSpPr>
        <p:spPr>
          <a:xfrm>
            <a:off x="6139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E230B65F-FEC9-454C-866E-A2D56FEE7E48}"/>
              </a:ext>
            </a:extLst>
          </p:cNvPr>
          <p:cNvSpPr/>
          <p:nvPr/>
        </p:nvSpPr>
        <p:spPr>
          <a:xfrm>
            <a:off x="6407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F71AA7A-AA08-47F6-BF18-8C2CF0091D65}"/>
              </a:ext>
            </a:extLst>
          </p:cNvPr>
          <p:cNvSpPr/>
          <p:nvPr/>
        </p:nvSpPr>
        <p:spPr>
          <a:xfrm>
            <a:off x="6675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C453DBD-B8A4-4868-9D63-9788FA59CD54}"/>
              </a:ext>
            </a:extLst>
          </p:cNvPr>
          <p:cNvSpPr/>
          <p:nvPr/>
        </p:nvSpPr>
        <p:spPr>
          <a:xfrm>
            <a:off x="4797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C9205E3-8D2D-4BC0-95A2-6474F8FC579B}"/>
              </a:ext>
            </a:extLst>
          </p:cNvPr>
          <p:cNvSpPr/>
          <p:nvPr/>
        </p:nvSpPr>
        <p:spPr>
          <a:xfrm>
            <a:off x="5066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310D8A3-9729-4824-A54E-3B153BEC94AA}"/>
              </a:ext>
            </a:extLst>
          </p:cNvPr>
          <p:cNvSpPr/>
          <p:nvPr/>
        </p:nvSpPr>
        <p:spPr>
          <a:xfrm>
            <a:off x="5334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76A4F718-B5EA-42E9-AD1A-C62A0A9AB392}"/>
              </a:ext>
            </a:extLst>
          </p:cNvPr>
          <p:cNvSpPr/>
          <p:nvPr/>
        </p:nvSpPr>
        <p:spPr>
          <a:xfrm>
            <a:off x="5602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43DA4E0-B916-486D-8AEA-11D8D26F31F6}"/>
              </a:ext>
            </a:extLst>
          </p:cNvPr>
          <p:cNvSpPr/>
          <p:nvPr/>
        </p:nvSpPr>
        <p:spPr>
          <a:xfrm>
            <a:off x="5870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BBC3905-CAE0-4C2E-9907-1C3905976E01}"/>
              </a:ext>
            </a:extLst>
          </p:cNvPr>
          <p:cNvSpPr/>
          <p:nvPr/>
        </p:nvSpPr>
        <p:spPr>
          <a:xfrm>
            <a:off x="6139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04CF3EE6-6103-4899-A94A-C86F9443CB7C}"/>
              </a:ext>
            </a:extLst>
          </p:cNvPr>
          <p:cNvSpPr/>
          <p:nvPr/>
        </p:nvSpPr>
        <p:spPr>
          <a:xfrm>
            <a:off x="6407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949D64-AE5C-44B7-BEF8-0E0663F58E44}"/>
              </a:ext>
            </a:extLst>
          </p:cNvPr>
          <p:cNvSpPr/>
          <p:nvPr/>
        </p:nvSpPr>
        <p:spPr>
          <a:xfrm>
            <a:off x="6675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7C71DF5-A5D5-42F4-B0FE-2D604E9EC5AB}"/>
              </a:ext>
            </a:extLst>
          </p:cNvPr>
          <p:cNvSpPr/>
          <p:nvPr/>
        </p:nvSpPr>
        <p:spPr>
          <a:xfrm>
            <a:off x="4797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59C638E4-DE6C-474A-A64E-CF103A294E49}"/>
              </a:ext>
            </a:extLst>
          </p:cNvPr>
          <p:cNvSpPr/>
          <p:nvPr/>
        </p:nvSpPr>
        <p:spPr>
          <a:xfrm>
            <a:off x="5066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EF713EC-3367-4985-9C25-1E4B154A3096}"/>
              </a:ext>
            </a:extLst>
          </p:cNvPr>
          <p:cNvSpPr/>
          <p:nvPr/>
        </p:nvSpPr>
        <p:spPr>
          <a:xfrm>
            <a:off x="5334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321FFB6A-15B9-4B62-AD97-5D59D80FBB23}"/>
              </a:ext>
            </a:extLst>
          </p:cNvPr>
          <p:cNvSpPr/>
          <p:nvPr/>
        </p:nvSpPr>
        <p:spPr>
          <a:xfrm>
            <a:off x="5602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C1869DCB-79A4-49B2-8561-09530247E426}"/>
              </a:ext>
            </a:extLst>
          </p:cNvPr>
          <p:cNvSpPr/>
          <p:nvPr/>
        </p:nvSpPr>
        <p:spPr>
          <a:xfrm>
            <a:off x="5870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690B19B-4853-4A64-AD8E-CCEA68A38196}"/>
              </a:ext>
            </a:extLst>
          </p:cNvPr>
          <p:cNvSpPr/>
          <p:nvPr/>
        </p:nvSpPr>
        <p:spPr>
          <a:xfrm>
            <a:off x="6139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3EDDD41-5ADE-4060-80E2-5A75B733E143}"/>
              </a:ext>
            </a:extLst>
          </p:cNvPr>
          <p:cNvSpPr/>
          <p:nvPr/>
        </p:nvSpPr>
        <p:spPr>
          <a:xfrm>
            <a:off x="6407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933F382-E59C-496A-97C9-926BFDCB670F}"/>
              </a:ext>
            </a:extLst>
          </p:cNvPr>
          <p:cNvSpPr/>
          <p:nvPr/>
        </p:nvSpPr>
        <p:spPr>
          <a:xfrm>
            <a:off x="6675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62D9E93-601D-440B-8B86-07D312EE7D7F}"/>
              </a:ext>
            </a:extLst>
          </p:cNvPr>
          <p:cNvSpPr/>
          <p:nvPr/>
        </p:nvSpPr>
        <p:spPr>
          <a:xfrm>
            <a:off x="4797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6CAF8DC-79C2-40EB-9F56-EE8BF1AFB853}"/>
              </a:ext>
            </a:extLst>
          </p:cNvPr>
          <p:cNvSpPr/>
          <p:nvPr/>
        </p:nvSpPr>
        <p:spPr>
          <a:xfrm>
            <a:off x="5066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A2D04B2-63C3-4F9D-AC80-A5E69D15B5AF}"/>
              </a:ext>
            </a:extLst>
          </p:cNvPr>
          <p:cNvSpPr/>
          <p:nvPr/>
        </p:nvSpPr>
        <p:spPr>
          <a:xfrm>
            <a:off x="5334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E7CF98A-5E8A-49BB-B6E1-4E38061D5900}"/>
              </a:ext>
            </a:extLst>
          </p:cNvPr>
          <p:cNvSpPr/>
          <p:nvPr/>
        </p:nvSpPr>
        <p:spPr>
          <a:xfrm>
            <a:off x="5602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09A700C-6B35-4BBA-859F-81143225AD49}"/>
              </a:ext>
            </a:extLst>
          </p:cNvPr>
          <p:cNvSpPr/>
          <p:nvPr/>
        </p:nvSpPr>
        <p:spPr>
          <a:xfrm>
            <a:off x="5870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68E6F04F-A875-4A0B-814B-850DC20A766C}"/>
              </a:ext>
            </a:extLst>
          </p:cNvPr>
          <p:cNvSpPr/>
          <p:nvPr/>
        </p:nvSpPr>
        <p:spPr>
          <a:xfrm>
            <a:off x="6139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F9A42247-1915-407A-AB87-D442F50A372F}"/>
              </a:ext>
            </a:extLst>
          </p:cNvPr>
          <p:cNvSpPr/>
          <p:nvPr/>
        </p:nvSpPr>
        <p:spPr>
          <a:xfrm>
            <a:off x="6407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FA4753DA-E347-4689-8410-55650667F734}"/>
              </a:ext>
            </a:extLst>
          </p:cNvPr>
          <p:cNvSpPr/>
          <p:nvPr/>
        </p:nvSpPr>
        <p:spPr>
          <a:xfrm>
            <a:off x="6675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Speech Bubble: Rectangle with Corners Rounded 315">
            <a:extLst>
              <a:ext uri="{FF2B5EF4-FFF2-40B4-BE49-F238E27FC236}">
                <a16:creationId xmlns:a16="http://schemas.microsoft.com/office/drawing/2014/main" id="{FC2D1F53-E14F-49E6-92B2-BD83CA7DF184}"/>
              </a:ext>
            </a:extLst>
          </p:cNvPr>
          <p:cNvSpPr/>
          <p:nvPr/>
        </p:nvSpPr>
        <p:spPr>
          <a:xfrm>
            <a:off x="4343033" y="2668340"/>
            <a:ext cx="2960197" cy="1055608"/>
          </a:xfrm>
          <a:prstGeom prst="wedgeRoundRectCallout">
            <a:avLst>
              <a:gd name="adj1" fmla="val -70409"/>
              <a:gd name="adj2" fmla="val 4751"/>
              <a:gd name="adj3" fmla="val 16667"/>
            </a:avLst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I partitioned 6 into 5 and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A2B382-FF03-400D-81A8-78850295AC98}"/>
              </a:ext>
            </a:extLst>
          </p:cNvPr>
          <p:cNvCxnSpPr/>
          <p:nvPr/>
        </p:nvCxnSpPr>
        <p:spPr>
          <a:xfrm>
            <a:off x="4797910" y="4166886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57254E6E-FE30-4201-80BB-E0EF4B6513F6}"/>
              </a:ext>
            </a:extLst>
          </p:cNvPr>
          <p:cNvCxnSpPr>
            <a:cxnSpLocks/>
          </p:cNvCxnSpPr>
          <p:nvPr/>
        </p:nvCxnSpPr>
        <p:spPr>
          <a:xfrm>
            <a:off x="4640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B675F1E3-831A-4C8B-A4D3-A9CD0F7334C7}"/>
              </a:ext>
            </a:extLst>
          </p:cNvPr>
          <p:cNvSpPr txBox="1"/>
          <p:nvPr/>
        </p:nvSpPr>
        <p:spPr>
          <a:xfrm>
            <a:off x="5550063" y="377450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latin typeface="Calibri" panose="020F0502020204030204"/>
              </a:rPr>
              <a:t>8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61A70657-0417-48BA-B418-E3BD4750ADC2}"/>
              </a:ext>
            </a:extLst>
          </p:cNvPr>
          <p:cNvSpPr txBox="1"/>
          <p:nvPr/>
        </p:nvSpPr>
        <p:spPr>
          <a:xfrm>
            <a:off x="4167774" y="484397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latin typeface="Calibri" panose="020F0502020204030204"/>
              </a:rPr>
              <a:t>6</a:t>
            </a:r>
          </a:p>
        </p:txBody>
      </p: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10F8BF2F-FD6B-4C59-A526-110497BAA983}"/>
              </a:ext>
            </a:extLst>
          </p:cNvPr>
          <p:cNvCxnSpPr>
            <a:cxnSpLocks/>
          </p:cNvCxnSpPr>
          <p:nvPr/>
        </p:nvCxnSpPr>
        <p:spPr>
          <a:xfrm flipH="1">
            <a:off x="4639152" y="4270022"/>
            <a:ext cx="2550" cy="13413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EC496867-1263-4B60-9F2B-D29F48AEEE64}"/>
              </a:ext>
            </a:extLst>
          </p:cNvPr>
          <p:cNvSpPr txBox="1"/>
          <p:nvPr/>
        </p:nvSpPr>
        <p:spPr>
          <a:xfrm>
            <a:off x="4161503" y="470984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latin typeface="Calibri" panose="020F0502020204030204"/>
              </a:rPr>
              <a:t>5</a:t>
            </a:r>
          </a:p>
        </p:txBody>
      </p: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CE6F5F9C-D713-4F4A-B5BA-9055BC3FC88E}"/>
              </a:ext>
            </a:extLst>
          </p:cNvPr>
          <p:cNvCxnSpPr>
            <a:cxnSpLocks/>
          </p:cNvCxnSpPr>
          <p:nvPr/>
        </p:nvCxnSpPr>
        <p:spPr>
          <a:xfrm>
            <a:off x="4637548" y="5620212"/>
            <a:ext cx="0" cy="3002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F883F7AB-36ED-4ED7-822E-DB2F1CD12B90}"/>
              </a:ext>
            </a:extLst>
          </p:cNvPr>
          <p:cNvSpPr txBox="1"/>
          <p:nvPr/>
        </p:nvSpPr>
        <p:spPr>
          <a:xfrm>
            <a:off x="4161503" y="552499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latin typeface="Calibri" panose="020F0502020204030204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66619D9-4D12-46E7-8ADB-A937E10567DB}"/>
                  </a:ext>
                </a:extLst>
              </p:cNvPr>
              <p:cNvSpPr txBox="1"/>
              <p:nvPr/>
            </p:nvSpPr>
            <p:spPr>
              <a:xfrm>
                <a:off x="7105806" y="4728110"/>
                <a:ext cx="164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40</a:t>
                </a:r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66619D9-4D12-46E7-8ADB-A937E105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806" y="4728110"/>
                <a:ext cx="1646584" cy="461665"/>
              </a:xfrm>
              <a:prstGeom prst="rect">
                <a:avLst/>
              </a:prstGeom>
              <a:blipFill>
                <a:blip r:embed="rId10"/>
                <a:stretch>
                  <a:fillRect l="-592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CF7B64D-4FE1-4F91-A1DB-4BDAFF0E9576}"/>
                  </a:ext>
                </a:extLst>
              </p:cNvPr>
              <p:cNvSpPr txBox="1"/>
              <p:nvPr/>
            </p:nvSpPr>
            <p:spPr>
              <a:xfrm>
                <a:off x="7115979" y="5530777"/>
                <a:ext cx="164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8</a:t>
                </a:r>
              </a:p>
            </p:txBody>
          </p:sp>
        </mc:Choice>
        <mc:Fallback xmlns="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CF7B64D-4FE1-4F91-A1DB-4BDAFF0E9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79" y="5530777"/>
                <a:ext cx="1646584" cy="461665"/>
              </a:xfrm>
              <a:prstGeom prst="rect">
                <a:avLst/>
              </a:prstGeom>
              <a:blipFill>
                <a:blip r:embed="rId11"/>
                <a:stretch>
                  <a:fillRect l="-55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231422" y="90709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94681" y="574550"/>
            <a:ext cx="233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Criteria:</a:t>
            </a:r>
          </a:p>
          <a:p>
            <a:r>
              <a:rPr lang="en-GB" dirty="0"/>
              <a:t>-Use partitioning.</a:t>
            </a:r>
          </a:p>
          <a:p>
            <a:r>
              <a:rPr lang="en-GB" dirty="0"/>
              <a:t>-Use the knowledge of doubling.</a:t>
            </a:r>
          </a:p>
          <a:p>
            <a:r>
              <a:rPr lang="en-GB" dirty="0"/>
              <a:t>-Use repeated addition.</a:t>
            </a:r>
          </a:p>
          <a:p>
            <a:endParaRPr lang="en-US" u="sn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0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29"/>
    </mc:Choice>
    <mc:Fallback xmlns="">
      <p:transition spd="slow" advTm="24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2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7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2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7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7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34" grpId="0"/>
      <p:bldP spid="143" grpId="0"/>
      <p:bldP spid="143" grpId="1"/>
      <p:bldP spid="2" grpId="0" animBg="1"/>
      <p:bldP spid="210" grpId="0" animBg="1"/>
      <p:bldP spid="211" grpId="0" animBg="1"/>
      <p:bldP spid="212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315" grpId="0" animBg="1"/>
      <p:bldP spid="315" grpId="1" animBg="1"/>
      <p:bldP spid="316" grpId="0" animBg="1"/>
      <p:bldP spid="319" grpId="0"/>
      <p:bldP spid="320" grpId="0"/>
      <p:bldP spid="320" grpId="1"/>
      <p:bldP spid="322" grpId="0"/>
      <p:bldP spid="324" grpId="0"/>
      <p:bldP spid="325" grpId="0"/>
      <p:bldP spid="3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11909" y="1301994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8 if you did not know the answer?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09" y="1301994"/>
                <a:ext cx="7368182" cy="954107"/>
              </a:xfrm>
              <a:prstGeom prst="rect">
                <a:avLst/>
              </a:prstGeom>
              <a:blipFill>
                <a:blip r:embed="rId6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542FE48-9FB1-4373-911A-A4986319F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359585" y="2575827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3A36F4B-04CF-4318-B2B0-AD4C1DE555AF}"/>
              </a:ext>
            </a:extLst>
          </p:cNvPr>
          <p:cNvSpPr/>
          <p:nvPr/>
        </p:nvSpPr>
        <p:spPr>
          <a:xfrm>
            <a:off x="4797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F3F42AB-D374-4602-97C8-BE40F1F55FF9}"/>
              </a:ext>
            </a:extLst>
          </p:cNvPr>
          <p:cNvSpPr/>
          <p:nvPr/>
        </p:nvSpPr>
        <p:spPr>
          <a:xfrm>
            <a:off x="5066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94C53A9-AF66-448E-BCDC-83283035324F}"/>
              </a:ext>
            </a:extLst>
          </p:cNvPr>
          <p:cNvSpPr/>
          <p:nvPr/>
        </p:nvSpPr>
        <p:spPr>
          <a:xfrm>
            <a:off x="4797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30ACB1E-B161-4F30-B110-0D6ADACE33F1}"/>
              </a:ext>
            </a:extLst>
          </p:cNvPr>
          <p:cNvSpPr/>
          <p:nvPr/>
        </p:nvSpPr>
        <p:spPr>
          <a:xfrm>
            <a:off x="5066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68497E5-4F3A-42DE-AA01-CDF463DD8A3E}"/>
              </a:ext>
            </a:extLst>
          </p:cNvPr>
          <p:cNvSpPr/>
          <p:nvPr/>
        </p:nvSpPr>
        <p:spPr>
          <a:xfrm>
            <a:off x="4797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A6E3322-3A11-4FE0-89A3-4DEE65C2D761}"/>
              </a:ext>
            </a:extLst>
          </p:cNvPr>
          <p:cNvSpPr/>
          <p:nvPr/>
        </p:nvSpPr>
        <p:spPr>
          <a:xfrm>
            <a:off x="5066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990EA27-0E59-4005-982E-D3FE3796BEF6}"/>
              </a:ext>
            </a:extLst>
          </p:cNvPr>
          <p:cNvSpPr/>
          <p:nvPr/>
        </p:nvSpPr>
        <p:spPr>
          <a:xfrm>
            <a:off x="5334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6B9D552-498C-440B-A7CC-C172A4E5081C}"/>
              </a:ext>
            </a:extLst>
          </p:cNvPr>
          <p:cNvSpPr/>
          <p:nvPr/>
        </p:nvSpPr>
        <p:spPr>
          <a:xfrm>
            <a:off x="5602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66C7996-0947-40BA-91C4-66148BB2D0DA}"/>
              </a:ext>
            </a:extLst>
          </p:cNvPr>
          <p:cNvSpPr/>
          <p:nvPr/>
        </p:nvSpPr>
        <p:spPr>
          <a:xfrm>
            <a:off x="5334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A2464D4-EC67-4B73-AE7B-E881A23B5A04}"/>
              </a:ext>
            </a:extLst>
          </p:cNvPr>
          <p:cNvSpPr/>
          <p:nvPr/>
        </p:nvSpPr>
        <p:spPr>
          <a:xfrm>
            <a:off x="5602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8BF1BB-0DCA-4346-87F9-9B38E756E046}"/>
              </a:ext>
            </a:extLst>
          </p:cNvPr>
          <p:cNvSpPr/>
          <p:nvPr/>
        </p:nvSpPr>
        <p:spPr>
          <a:xfrm>
            <a:off x="5334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B316C86-C4B5-438D-91ED-4534AAEB79D3}"/>
              </a:ext>
            </a:extLst>
          </p:cNvPr>
          <p:cNvSpPr/>
          <p:nvPr/>
        </p:nvSpPr>
        <p:spPr>
          <a:xfrm>
            <a:off x="5602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C920F0A-C784-43AC-A889-0380B4450984}"/>
              </a:ext>
            </a:extLst>
          </p:cNvPr>
          <p:cNvSpPr/>
          <p:nvPr/>
        </p:nvSpPr>
        <p:spPr>
          <a:xfrm>
            <a:off x="5870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69BFA36-DCCC-4451-8256-160027EAB670}"/>
              </a:ext>
            </a:extLst>
          </p:cNvPr>
          <p:cNvSpPr/>
          <p:nvPr/>
        </p:nvSpPr>
        <p:spPr>
          <a:xfrm>
            <a:off x="6139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D30DCD5-6927-42D2-BCE6-B13231886676}"/>
              </a:ext>
            </a:extLst>
          </p:cNvPr>
          <p:cNvSpPr/>
          <p:nvPr/>
        </p:nvSpPr>
        <p:spPr>
          <a:xfrm>
            <a:off x="5870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AE6E0D-B6FF-41F9-B142-875080DEEEDA}"/>
              </a:ext>
            </a:extLst>
          </p:cNvPr>
          <p:cNvSpPr/>
          <p:nvPr/>
        </p:nvSpPr>
        <p:spPr>
          <a:xfrm>
            <a:off x="6139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4B6F485-2D95-4F52-80DB-0818529CE22D}"/>
              </a:ext>
            </a:extLst>
          </p:cNvPr>
          <p:cNvSpPr/>
          <p:nvPr/>
        </p:nvSpPr>
        <p:spPr>
          <a:xfrm>
            <a:off x="5870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E9D22DD-3B84-4205-B2BE-1EFF43F2648F}"/>
              </a:ext>
            </a:extLst>
          </p:cNvPr>
          <p:cNvSpPr/>
          <p:nvPr/>
        </p:nvSpPr>
        <p:spPr>
          <a:xfrm>
            <a:off x="6139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10A219D-9CEC-4818-B4F5-3EA07069B56E}"/>
              </a:ext>
            </a:extLst>
          </p:cNvPr>
          <p:cNvSpPr/>
          <p:nvPr/>
        </p:nvSpPr>
        <p:spPr>
          <a:xfrm>
            <a:off x="6407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F68BE9F-2B5C-43FA-A382-C284EA7BB85B}"/>
              </a:ext>
            </a:extLst>
          </p:cNvPr>
          <p:cNvSpPr/>
          <p:nvPr/>
        </p:nvSpPr>
        <p:spPr>
          <a:xfrm>
            <a:off x="6675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21334A0-7D44-4081-BC54-EBCF7A48EE94}"/>
              </a:ext>
            </a:extLst>
          </p:cNvPr>
          <p:cNvSpPr/>
          <p:nvPr/>
        </p:nvSpPr>
        <p:spPr>
          <a:xfrm>
            <a:off x="6407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1D5420A-461B-4DF6-AF20-320D4B6D7A0C}"/>
              </a:ext>
            </a:extLst>
          </p:cNvPr>
          <p:cNvSpPr/>
          <p:nvPr/>
        </p:nvSpPr>
        <p:spPr>
          <a:xfrm>
            <a:off x="6675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81E3953-F3CA-4199-BB9C-D24BBED24EB6}"/>
              </a:ext>
            </a:extLst>
          </p:cNvPr>
          <p:cNvSpPr/>
          <p:nvPr/>
        </p:nvSpPr>
        <p:spPr>
          <a:xfrm>
            <a:off x="6407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32B9330-13B8-4253-AD28-55DC411EEAA0}"/>
              </a:ext>
            </a:extLst>
          </p:cNvPr>
          <p:cNvSpPr/>
          <p:nvPr/>
        </p:nvSpPr>
        <p:spPr>
          <a:xfrm>
            <a:off x="6675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4BE84D2-C4C4-479C-81BD-1E85F1BD5988}"/>
              </a:ext>
            </a:extLst>
          </p:cNvPr>
          <p:cNvSpPr/>
          <p:nvPr/>
        </p:nvSpPr>
        <p:spPr>
          <a:xfrm>
            <a:off x="4797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7D2A6C7-470F-487D-B5BB-5FB609E74725}"/>
              </a:ext>
            </a:extLst>
          </p:cNvPr>
          <p:cNvSpPr/>
          <p:nvPr/>
        </p:nvSpPr>
        <p:spPr>
          <a:xfrm>
            <a:off x="5066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213764E-C2FA-4514-B3BF-E4FEF607804E}"/>
              </a:ext>
            </a:extLst>
          </p:cNvPr>
          <p:cNvSpPr/>
          <p:nvPr/>
        </p:nvSpPr>
        <p:spPr>
          <a:xfrm>
            <a:off x="4797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0FFB24E-4CAA-49D7-BAED-EAF71352D6C5}"/>
              </a:ext>
            </a:extLst>
          </p:cNvPr>
          <p:cNvSpPr/>
          <p:nvPr/>
        </p:nvSpPr>
        <p:spPr>
          <a:xfrm>
            <a:off x="5066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5DA4920-FEA4-4811-B5F2-76C78EE16B17}"/>
              </a:ext>
            </a:extLst>
          </p:cNvPr>
          <p:cNvSpPr/>
          <p:nvPr/>
        </p:nvSpPr>
        <p:spPr>
          <a:xfrm>
            <a:off x="4797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7C1901F-9E6D-4CD7-9980-F4455BB85131}"/>
              </a:ext>
            </a:extLst>
          </p:cNvPr>
          <p:cNvSpPr/>
          <p:nvPr/>
        </p:nvSpPr>
        <p:spPr>
          <a:xfrm>
            <a:off x="5066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DC1F459-D0A5-4481-ADA4-EA578B5F6083}"/>
              </a:ext>
            </a:extLst>
          </p:cNvPr>
          <p:cNvSpPr/>
          <p:nvPr/>
        </p:nvSpPr>
        <p:spPr>
          <a:xfrm>
            <a:off x="5334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9071CAD-663F-4C90-8BA5-A3A76C964AD0}"/>
              </a:ext>
            </a:extLst>
          </p:cNvPr>
          <p:cNvSpPr/>
          <p:nvPr/>
        </p:nvSpPr>
        <p:spPr>
          <a:xfrm>
            <a:off x="5602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B19FE95-52E9-44B9-90B1-969D88527012}"/>
              </a:ext>
            </a:extLst>
          </p:cNvPr>
          <p:cNvSpPr/>
          <p:nvPr/>
        </p:nvSpPr>
        <p:spPr>
          <a:xfrm>
            <a:off x="5334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67EF078-3975-48F6-A3F7-6829406B14B5}"/>
              </a:ext>
            </a:extLst>
          </p:cNvPr>
          <p:cNvSpPr/>
          <p:nvPr/>
        </p:nvSpPr>
        <p:spPr>
          <a:xfrm>
            <a:off x="5602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FC8B94F8-80C8-4298-B4C8-AEBCA9D3B112}"/>
              </a:ext>
            </a:extLst>
          </p:cNvPr>
          <p:cNvSpPr/>
          <p:nvPr/>
        </p:nvSpPr>
        <p:spPr>
          <a:xfrm>
            <a:off x="5334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C2E860-1797-48C7-BDDD-86776ED6D740}"/>
              </a:ext>
            </a:extLst>
          </p:cNvPr>
          <p:cNvSpPr/>
          <p:nvPr/>
        </p:nvSpPr>
        <p:spPr>
          <a:xfrm>
            <a:off x="5602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327C6AC-49D9-4086-8689-CC176C5A5593}"/>
              </a:ext>
            </a:extLst>
          </p:cNvPr>
          <p:cNvSpPr/>
          <p:nvPr/>
        </p:nvSpPr>
        <p:spPr>
          <a:xfrm>
            <a:off x="5870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A263817-EA02-4FB3-A0B6-95BB0F21530D}"/>
              </a:ext>
            </a:extLst>
          </p:cNvPr>
          <p:cNvSpPr/>
          <p:nvPr/>
        </p:nvSpPr>
        <p:spPr>
          <a:xfrm>
            <a:off x="6139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8FD56A-0E6B-4065-AB5E-15000521B6E9}"/>
              </a:ext>
            </a:extLst>
          </p:cNvPr>
          <p:cNvSpPr/>
          <p:nvPr/>
        </p:nvSpPr>
        <p:spPr>
          <a:xfrm>
            <a:off x="5870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098B576-0253-48A5-AD7A-AC7BFF209DB6}"/>
              </a:ext>
            </a:extLst>
          </p:cNvPr>
          <p:cNvSpPr/>
          <p:nvPr/>
        </p:nvSpPr>
        <p:spPr>
          <a:xfrm>
            <a:off x="6139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DA9622C-C9A3-4E24-96C1-C11C7D8EC440}"/>
              </a:ext>
            </a:extLst>
          </p:cNvPr>
          <p:cNvSpPr/>
          <p:nvPr/>
        </p:nvSpPr>
        <p:spPr>
          <a:xfrm>
            <a:off x="5870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E1F43B6-D5CD-45BD-8243-16CAA6AAFF85}"/>
              </a:ext>
            </a:extLst>
          </p:cNvPr>
          <p:cNvSpPr/>
          <p:nvPr/>
        </p:nvSpPr>
        <p:spPr>
          <a:xfrm>
            <a:off x="6139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852A9FD-E5D7-4C94-B62A-C24ED8B01DE6}"/>
              </a:ext>
            </a:extLst>
          </p:cNvPr>
          <p:cNvSpPr/>
          <p:nvPr/>
        </p:nvSpPr>
        <p:spPr>
          <a:xfrm>
            <a:off x="6407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A55D044-7B03-49C4-9E59-2F903CBEA44E}"/>
              </a:ext>
            </a:extLst>
          </p:cNvPr>
          <p:cNvSpPr/>
          <p:nvPr/>
        </p:nvSpPr>
        <p:spPr>
          <a:xfrm>
            <a:off x="6675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DE25B4A-AC15-4794-A156-BB650904540B}"/>
              </a:ext>
            </a:extLst>
          </p:cNvPr>
          <p:cNvSpPr/>
          <p:nvPr/>
        </p:nvSpPr>
        <p:spPr>
          <a:xfrm>
            <a:off x="6407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BB61EEB-19C4-4D2B-B772-739E6C964981}"/>
              </a:ext>
            </a:extLst>
          </p:cNvPr>
          <p:cNvSpPr/>
          <p:nvPr/>
        </p:nvSpPr>
        <p:spPr>
          <a:xfrm>
            <a:off x="6675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107DC33-22AB-4964-AD5B-39E7E3D00804}"/>
              </a:ext>
            </a:extLst>
          </p:cNvPr>
          <p:cNvSpPr/>
          <p:nvPr/>
        </p:nvSpPr>
        <p:spPr>
          <a:xfrm>
            <a:off x="6407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97D328A-E63E-4DAF-8040-7226534C75CA}"/>
              </a:ext>
            </a:extLst>
          </p:cNvPr>
          <p:cNvSpPr/>
          <p:nvPr/>
        </p:nvSpPr>
        <p:spPr>
          <a:xfrm>
            <a:off x="6675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04BD83DF-BD67-46FD-9FFA-5DAE33B3585F}"/>
                  </a:ext>
                </a:extLst>
              </p:cNvPr>
              <p:cNvSpPr/>
              <p:nvPr/>
            </p:nvSpPr>
            <p:spPr>
              <a:xfrm>
                <a:off x="4379993" y="2728516"/>
                <a:ext cx="2960197" cy="1055608"/>
              </a:xfrm>
              <a:prstGeom prst="wedgeRoundRectCallout">
                <a:avLst>
                  <a:gd name="adj1" fmla="val -76130"/>
                  <a:gd name="adj2" fmla="val -2735"/>
                  <a:gd name="adj3" fmla="val 16667"/>
                </a:avLst>
              </a:prstGeom>
              <a:ln w="28575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8</a:t>
                </a:r>
              </a:p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Double 24 is 48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04BD83DF-BD67-46FD-9FFA-5DAE33B35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93" y="2728516"/>
                <a:ext cx="2960197" cy="1055608"/>
              </a:xfrm>
              <a:prstGeom prst="wedgeRoundRectCallout">
                <a:avLst>
                  <a:gd name="adj1" fmla="val -76130"/>
                  <a:gd name="adj2" fmla="val -2735"/>
                  <a:gd name="adj3" fmla="val 16667"/>
                </a:avLst>
              </a:prstGeom>
              <a:blipFill>
                <a:blip r:embed="rId8"/>
                <a:stretch>
                  <a:fillRect r="-324" b="-8989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E40334B-81BF-4707-A0C8-785BEF1EE36A}"/>
                  </a:ext>
                </a:extLst>
              </p:cNvPr>
              <p:cNvSpPr/>
              <p:nvPr/>
            </p:nvSpPr>
            <p:spPr>
              <a:xfrm>
                <a:off x="4645148" y="579578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E40334B-81BF-4707-A0C8-785BEF1E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48" y="579578"/>
                <a:ext cx="215956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B628E0A-EB4F-451B-BC6A-57E1397E8019}"/>
              </a:ext>
            </a:extLst>
          </p:cNvPr>
          <p:cNvSpPr/>
          <p:nvPr/>
        </p:nvSpPr>
        <p:spPr>
          <a:xfrm>
            <a:off x="6756752" y="6042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6FB9283-1DD0-4B12-A7F7-68CBAB079F0B}"/>
              </a:ext>
            </a:extLst>
          </p:cNvPr>
          <p:cNvSpPr txBox="1"/>
          <p:nvPr/>
        </p:nvSpPr>
        <p:spPr>
          <a:xfrm>
            <a:off x="5738213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latin typeface="Calibri" panose="020F0502020204030204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0954448-D0E1-4612-820E-B2DF1A1B0FDE}"/>
              </a:ext>
            </a:extLst>
          </p:cNvPr>
          <p:cNvSpPr txBox="1"/>
          <p:nvPr/>
        </p:nvSpPr>
        <p:spPr>
          <a:xfrm>
            <a:off x="4886362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latin typeface="Calibri" panose="020F0502020204030204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D4F2E43-BC0E-49BC-83D1-1734FFD75AC3}"/>
              </a:ext>
            </a:extLst>
          </p:cNvPr>
          <p:cNvSpPr txBox="1"/>
          <p:nvPr/>
        </p:nvSpPr>
        <p:spPr>
          <a:xfrm>
            <a:off x="6805402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98D5243-A1D2-4755-8918-A1CAFDEBB652}"/>
                  </a:ext>
                </a:extLst>
              </p:cNvPr>
              <p:cNvSpPr txBox="1"/>
              <p:nvPr/>
            </p:nvSpPr>
            <p:spPr>
              <a:xfrm>
                <a:off x="3741182" y="4452980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98D5243-A1D2-4755-8918-A1CAFDEBB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182" y="4452980"/>
                <a:ext cx="1095759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26C053B-B455-454B-8A2E-28B172C3A72E}"/>
              </a:ext>
            </a:extLst>
          </p:cNvPr>
          <p:cNvSpPr/>
          <p:nvPr/>
        </p:nvSpPr>
        <p:spPr>
          <a:xfrm>
            <a:off x="4770568" y="4284350"/>
            <a:ext cx="546672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E841153-02CA-4A3E-9137-04FF6459752B}"/>
              </a:ext>
            </a:extLst>
          </p:cNvPr>
          <p:cNvSpPr/>
          <p:nvPr/>
        </p:nvSpPr>
        <p:spPr>
          <a:xfrm>
            <a:off x="5317241" y="4284350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E832373-3A35-47B1-A219-4B2960EC5AF2}"/>
              </a:ext>
            </a:extLst>
          </p:cNvPr>
          <p:cNvSpPr/>
          <p:nvPr/>
        </p:nvSpPr>
        <p:spPr>
          <a:xfrm>
            <a:off x="5851696" y="4285057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503C5E6-B3B9-4A74-BF56-311F7093A8B7}"/>
              </a:ext>
            </a:extLst>
          </p:cNvPr>
          <p:cNvSpPr/>
          <p:nvPr/>
        </p:nvSpPr>
        <p:spPr>
          <a:xfrm>
            <a:off x="6386151" y="4285764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4FAF06C-B7C8-45C9-9072-094EAF8D3AD3}"/>
              </a:ext>
            </a:extLst>
          </p:cNvPr>
          <p:cNvSpPr/>
          <p:nvPr/>
        </p:nvSpPr>
        <p:spPr>
          <a:xfrm>
            <a:off x="4770568" y="5094219"/>
            <a:ext cx="546672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E25A4-F6FF-4E5E-9E86-AF8FB85D9AF1}"/>
              </a:ext>
            </a:extLst>
          </p:cNvPr>
          <p:cNvSpPr/>
          <p:nvPr/>
        </p:nvSpPr>
        <p:spPr>
          <a:xfrm>
            <a:off x="5317953" y="5094926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7C5F0F2-EA5D-4661-84C1-765F77B77C0C}"/>
              </a:ext>
            </a:extLst>
          </p:cNvPr>
          <p:cNvSpPr/>
          <p:nvPr/>
        </p:nvSpPr>
        <p:spPr>
          <a:xfrm>
            <a:off x="5851579" y="5093512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D907C9F-C530-4715-B481-CBBFCBB882E5}"/>
              </a:ext>
            </a:extLst>
          </p:cNvPr>
          <p:cNvSpPr/>
          <p:nvPr/>
        </p:nvSpPr>
        <p:spPr>
          <a:xfrm>
            <a:off x="6386151" y="5093512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BC322E9-D23B-48DB-B508-63BFC5EB6C94}"/>
                  </a:ext>
                </a:extLst>
              </p:cNvPr>
              <p:cNvSpPr txBox="1"/>
              <p:nvPr/>
            </p:nvSpPr>
            <p:spPr>
              <a:xfrm>
                <a:off x="6808600" y="4465195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8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BC322E9-D23B-48DB-B508-63BFC5EB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600" y="4465195"/>
                <a:ext cx="109575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4DFC4CD-9FBC-4474-8A52-FB688ED40B98}"/>
                  </a:ext>
                </a:extLst>
              </p:cNvPr>
              <p:cNvSpPr txBox="1"/>
              <p:nvPr/>
            </p:nvSpPr>
            <p:spPr>
              <a:xfrm>
                <a:off x="7503708" y="4465195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24</a:t>
                </a: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4DFC4CD-9FBC-4474-8A52-FB688ED4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708" y="4465195"/>
                <a:ext cx="1095759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AD1B87-B003-4A8B-B3FD-182A701611F2}"/>
                  </a:ext>
                </a:extLst>
              </p:cNvPr>
              <p:cNvSpPr txBox="1"/>
              <p:nvPr/>
            </p:nvSpPr>
            <p:spPr>
              <a:xfrm>
                <a:off x="6813771" y="5251257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8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AD1B87-B003-4A8B-B3FD-182A70161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71" y="5251257"/>
                <a:ext cx="1095759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99C039-B96B-4871-85BA-3F2C77ABD345}"/>
                  </a:ext>
                </a:extLst>
              </p:cNvPr>
              <p:cNvSpPr txBox="1"/>
              <p:nvPr/>
            </p:nvSpPr>
            <p:spPr>
              <a:xfrm>
                <a:off x="7508879" y="5251257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24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99C039-B96B-4871-85BA-3F2C77ABD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879" y="5251257"/>
                <a:ext cx="1095759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436DA6-1BB2-4E7E-ADD4-009758D27DFF}"/>
              </a:ext>
            </a:extLst>
          </p:cNvPr>
          <p:cNvSpPr/>
          <p:nvPr/>
        </p:nvSpPr>
        <p:spPr>
          <a:xfrm>
            <a:off x="4698643" y="3271237"/>
            <a:ext cx="2395471" cy="433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4E9DC641-629C-4FB4-86C9-E624ABB251FF}"/>
              </a:ext>
            </a:extLst>
          </p:cNvPr>
          <p:cNvSpPr/>
          <p:nvPr/>
        </p:nvSpPr>
        <p:spPr>
          <a:xfrm>
            <a:off x="6277473" y="2804558"/>
            <a:ext cx="936128" cy="43371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573490" y="62587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971490" y="62587"/>
            <a:ext cx="233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Criteria:</a:t>
            </a:r>
          </a:p>
          <a:p>
            <a:r>
              <a:rPr lang="en-GB" dirty="0"/>
              <a:t>-Use partitioning.</a:t>
            </a:r>
          </a:p>
          <a:p>
            <a:r>
              <a:rPr lang="en-GB" dirty="0"/>
              <a:t>-Use the knowledge of doubling.</a:t>
            </a:r>
          </a:p>
          <a:p>
            <a:r>
              <a:rPr lang="en-GB" dirty="0"/>
              <a:t>-Use repeated addition.</a:t>
            </a:r>
          </a:p>
          <a:p>
            <a:endParaRPr lang="en-US" u="sng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1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50"/>
    </mc:Choice>
    <mc:Fallback xmlns="">
      <p:transition spd="slow" advTm="22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9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3" grpId="0" animBg="1"/>
      <p:bldP spid="74" grpId="0" animBg="1"/>
      <p:bldP spid="81" grpId="0" animBg="1"/>
      <p:bldP spid="82" grpId="0" animBg="1"/>
      <p:bldP spid="89" grpId="0" animBg="1"/>
      <p:bldP spid="90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  <p:bldP spid="77" grpId="0" animBg="1"/>
      <p:bldP spid="78" grpId="0" animBg="1"/>
      <p:bldP spid="85" grpId="0" animBg="1"/>
      <p:bldP spid="86" grpId="0" animBg="1"/>
      <p:bldP spid="93" grpId="0" animBg="1"/>
      <p:bldP spid="94" grpId="0" animBg="1"/>
      <p:bldP spid="79" grpId="0" animBg="1"/>
      <p:bldP spid="80" grpId="0" animBg="1"/>
      <p:bldP spid="87" grpId="0" animBg="1"/>
      <p:bldP spid="88" grpId="0" animBg="1"/>
      <p:bldP spid="95" grpId="0" animBg="1"/>
      <p:bldP spid="96" grpId="0" animBg="1"/>
      <p:bldP spid="121" grpId="0" animBg="1"/>
      <p:bldP spid="135" grpId="0"/>
      <p:bldP spid="135" grpId="1"/>
      <p:bldP spid="18" grpId="0" animBg="1"/>
      <p:bldP spid="18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6" grpId="0" animBg="1"/>
      <p:bldP spid="146" grpId="1" animBg="1"/>
      <p:bldP spid="147" grpId="0"/>
      <p:bldP spid="148" grpId="0"/>
      <p:bldP spid="149" grpId="0"/>
      <p:bldP spid="150" grpId="0"/>
      <p:bldP spid="19" grpId="0" animBg="1"/>
      <p:bldP spid="151" grpId="0" animBg="1"/>
      <p:bldP spid="1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11909" y="1301994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8 if you did not know the answer?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09" y="1301994"/>
                <a:ext cx="7368182" cy="954107"/>
              </a:xfrm>
              <a:prstGeom prst="rect">
                <a:avLst/>
              </a:prstGeom>
              <a:blipFill>
                <a:blip r:embed="rId6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EF4F7C6-A720-4D33-B45E-4335690EB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253" y="2575827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A34357E6-4B04-40F7-8A51-BEF5F6762DF3}"/>
              </a:ext>
            </a:extLst>
          </p:cNvPr>
          <p:cNvSpPr/>
          <p:nvPr/>
        </p:nvSpPr>
        <p:spPr>
          <a:xfrm>
            <a:off x="4797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B4A19A-B9B6-42AC-A04B-981E7AEA5329}"/>
              </a:ext>
            </a:extLst>
          </p:cNvPr>
          <p:cNvSpPr/>
          <p:nvPr/>
        </p:nvSpPr>
        <p:spPr>
          <a:xfrm>
            <a:off x="5066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71E452B-451E-499A-BD03-1D357867A857}"/>
              </a:ext>
            </a:extLst>
          </p:cNvPr>
          <p:cNvSpPr/>
          <p:nvPr/>
        </p:nvSpPr>
        <p:spPr>
          <a:xfrm>
            <a:off x="5334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F6A8652-BA6A-4666-AF87-462B000F38EE}"/>
              </a:ext>
            </a:extLst>
          </p:cNvPr>
          <p:cNvSpPr/>
          <p:nvPr/>
        </p:nvSpPr>
        <p:spPr>
          <a:xfrm>
            <a:off x="5602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573D85-E869-4EA8-86C7-7ABD7D7040F0}"/>
              </a:ext>
            </a:extLst>
          </p:cNvPr>
          <p:cNvSpPr/>
          <p:nvPr/>
        </p:nvSpPr>
        <p:spPr>
          <a:xfrm>
            <a:off x="5870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CB5C86-5187-4A5C-A099-06B31064F824}"/>
              </a:ext>
            </a:extLst>
          </p:cNvPr>
          <p:cNvSpPr/>
          <p:nvPr/>
        </p:nvSpPr>
        <p:spPr>
          <a:xfrm>
            <a:off x="6139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DF9329B-56B3-49B0-AC8D-2A9D1A150AA8}"/>
              </a:ext>
            </a:extLst>
          </p:cNvPr>
          <p:cNvSpPr/>
          <p:nvPr/>
        </p:nvSpPr>
        <p:spPr>
          <a:xfrm>
            <a:off x="6407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39EB164-0CE4-4A24-948F-58ADFD78071F}"/>
              </a:ext>
            </a:extLst>
          </p:cNvPr>
          <p:cNvSpPr/>
          <p:nvPr/>
        </p:nvSpPr>
        <p:spPr>
          <a:xfrm>
            <a:off x="6675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E1BA567-FF24-426F-9FA0-DAC3526E229D}"/>
              </a:ext>
            </a:extLst>
          </p:cNvPr>
          <p:cNvSpPr/>
          <p:nvPr/>
        </p:nvSpPr>
        <p:spPr>
          <a:xfrm>
            <a:off x="4797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43B457F-323A-44E1-9639-A38C4BDB7FB6}"/>
              </a:ext>
            </a:extLst>
          </p:cNvPr>
          <p:cNvSpPr/>
          <p:nvPr/>
        </p:nvSpPr>
        <p:spPr>
          <a:xfrm>
            <a:off x="5066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610769B-58D2-4CA7-BF43-5DD7261B6F56}"/>
              </a:ext>
            </a:extLst>
          </p:cNvPr>
          <p:cNvSpPr/>
          <p:nvPr/>
        </p:nvSpPr>
        <p:spPr>
          <a:xfrm>
            <a:off x="5334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4167D6D-7CB1-40F0-A390-3C90CD709E6D}"/>
              </a:ext>
            </a:extLst>
          </p:cNvPr>
          <p:cNvSpPr/>
          <p:nvPr/>
        </p:nvSpPr>
        <p:spPr>
          <a:xfrm>
            <a:off x="5602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22D951F-8CAA-4D13-B6D9-0076086957B7}"/>
              </a:ext>
            </a:extLst>
          </p:cNvPr>
          <p:cNvSpPr/>
          <p:nvPr/>
        </p:nvSpPr>
        <p:spPr>
          <a:xfrm>
            <a:off x="5870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2A9465-1161-434F-800C-7A396BDFCFEE}"/>
              </a:ext>
            </a:extLst>
          </p:cNvPr>
          <p:cNvSpPr/>
          <p:nvPr/>
        </p:nvSpPr>
        <p:spPr>
          <a:xfrm>
            <a:off x="6139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95D5012-8F31-445D-A707-4E6477299B50}"/>
              </a:ext>
            </a:extLst>
          </p:cNvPr>
          <p:cNvSpPr/>
          <p:nvPr/>
        </p:nvSpPr>
        <p:spPr>
          <a:xfrm>
            <a:off x="6407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D8B1E-3CB3-494D-BC9B-992F8E2AEEB7}"/>
              </a:ext>
            </a:extLst>
          </p:cNvPr>
          <p:cNvSpPr/>
          <p:nvPr/>
        </p:nvSpPr>
        <p:spPr>
          <a:xfrm>
            <a:off x="6675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5CB4CE7-16C1-48D5-AB5D-DFEE9AD3CBDE}"/>
              </a:ext>
            </a:extLst>
          </p:cNvPr>
          <p:cNvSpPr/>
          <p:nvPr/>
        </p:nvSpPr>
        <p:spPr>
          <a:xfrm>
            <a:off x="4797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50F6915-7087-4588-AE74-49AF40571664}"/>
              </a:ext>
            </a:extLst>
          </p:cNvPr>
          <p:cNvSpPr/>
          <p:nvPr/>
        </p:nvSpPr>
        <p:spPr>
          <a:xfrm>
            <a:off x="5066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01B4719-69B8-4CBC-8FE0-DFBF859D924F}"/>
              </a:ext>
            </a:extLst>
          </p:cNvPr>
          <p:cNvSpPr/>
          <p:nvPr/>
        </p:nvSpPr>
        <p:spPr>
          <a:xfrm>
            <a:off x="5334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980166F-E3CF-49A6-A2D6-4B7FEAB65048}"/>
              </a:ext>
            </a:extLst>
          </p:cNvPr>
          <p:cNvSpPr/>
          <p:nvPr/>
        </p:nvSpPr>
        <p:spPr>
          <a:xfrm>
            <a:off x="5602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66DA117-2365-4977-9857-A413410CE641}"/>
              </a:ext>
            </a:extLst>
          </p:cNvPr>
          <p:cNvSpPr/>
          <p:nvPr/>
        </p:nvSpPr>
        <p:spPr>
          <a:xfrm>
            <a:off x="5870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516EFB5-1BFC-4957-B49F-46F5267A7B04}"/>
              </a:ext>
            </a:extLst>
          </p:cNvPr>
          <p:cNvSpPr/>
          <p:nvPr/>
        </p:nvSpPr>
        <p:spPr>
          <a:xfrm>
            <a:off x="6139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B778460-D11C-4860-BC4F-8A6088073547}"/>
              </a:ext>
            </a:extLst>
          </p:cNvPr>
          <p:cNvSpPr/>
          <p:nvPr/>
        </p:nvSpPr>
        <p:spPr>
          <a:xfrm>
            <a:off x="6407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964B9E2-080C-439C-831B-124B97C529CD}"/>
              </a:ext>
            </a:extLst>
          </p:cNvPr>
          <p:cNvSpPr/>
          <p:nvPr/>
        </p:nvSpPr>
        <p:spPr>
          <a:xfrm>
            <a:off x="6675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4CD0BAB-1E6C-4A09-AD31-3879089E71B6}"/>
              </a:ext>
            </a:extLst>
          </p:cNvPr>
          <p:cNvSpPr/>
          <p:nvPr/>
        </p:nvSpPr>
        <p:spPr>
          <a:xfrm>
            <a:off x="4797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E2281AE-DE14-481B-8D38-EDDA50BC5151}"/>
              </a:ext>
            </a:extLst>
          </p:cNvPr>
          <p:cNvSpPr/>
          <p:nvPr/>
        </p:nvSpPr>
        <p:spPr>
          <a:xfrm>
            <a:off x="5066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36D4DA7-2CB4-49EE-8175-CEF94D5034BC}"/>
              </a:ext>
            </a:extLst>
          </p:cNvPr>
          <p:cNvSpPr/>
          <p:nvPr/>
        </p:nvSpPr>
        <p:spPr>
          <a:xfrm>
            <a:off x="5334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0580AD9-A506-4D0A-99BD-3069DEEDEB4B}"/>
              </a:ext>
            </a:extLst>
          </p:cNvPr>
          <p:cNvSpPr/>
          <p:nvPr/>
        </p:nvSpPr>
        <p:spPr>
          <a:xfrm>
            <a:off x="5602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00493A2-EF99-40FB-B1E5-13A8F9F3C9FA}"/>
              </a:ext>
            </a:extLst>
          </p:cNvPr>
          <p:cNvSpPr/>
          <p:nvPr/>
        </p:nvSpPr>
        <p:spPr>
          <a:xfrm>
            <a:off x="5870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51E7AC5-CCF4-411F-8589-1FE0E09F49AF}"/>
              </a:ext>
            </a:extLst>
          </p:cNvPr>
          <p:cNvSpPr/>
          <p:nvPr/>
        </p:nvSpPr>
        <p:spPr>
          <a:xfrm>
            <a:off x="6139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B6C28B2-5F51-49F8-8115-CCC28C931497}"/>
              </a:ext>
            </a:extLst>
          </p:cNvPr>
          <p:cNvSpPr/>
          <p:nvPr/>
        </p:nvSpPr>
        <p:spPr>
          <a:xfrm>
            <a:off x="6407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44EC9F7-5288-4584-A9D6-CF0E06805B10}"/>
              </a:ext>
            </a:extLst>
          </p:cNvPr>
          <p:cNvSpPr/>
          <p:nvPr/>
        </p:nvSpPr>
        <p:spPr>
          <a:xfrm>
            <a:off x="6675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53E2F1-4C0F-467C-923D-88A3723EC772}"/>
              </a:ext>
            </a:extLst>
          </p:cNvPr>
          <p:cNvSpPr/>
          <p:nvPr/>
        </p:nvSpPr>
        <p:spPr>
          <a:xfrm>
            <a:off x="4797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9DE9802-08B8-49EB-9287-2256020B987A}"/>
              </a:ext>
            </a:extLst>
          </p:cNvPr>
          <p:cNvSpPr/>
          <p:nvPr/>
        </p:nvSpPr>
        <p:spPr>
          <a:xfrm>
            <a:off x="5066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368B4BB-C9ED-4EDB-9D9E-712701919C65}"/>
              </a:ext>
            </a:extLst>
          </p:cNvPr>
          <p:cNvSpPr/>
          <p:nvPr/>
        </p:nvSpPr>
        <p:spPr>
          <a:xfrm>
            <a:off x="5334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0FAEBD9-1048-4ED7-B4FB-5C26DB9F3C37}"/>
              </a:ext>
            </a:extLst>
          </p:cNvPr>
          <p:cNvSpPr/>
          <p:nvPr/>
        </p:nvSpPr>
        <p:spPr>
          <a:xfrm>
            <a:off x="5602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0A80C67-26A1-4A4E-B827-205585D44D7C}"/>
              </a:ext>
            </a:extLst>
          </p:cNvPr>
          <p:cNvSpPr/>
          <p:nvPr/>
        </p:nvSpPr>
        <p:spPr>
          <a:xfrm>
            <a:off x="5870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2F2B278-5342-4F50-A580-C23F4086AAFB}"/>
              </a:ext>
            </a:extLst>
          </p:cNvPr>
          <p:cNvSpPr/>
          <p:nvPr/>
        </p:nvSpPr>
        <p:spPr>
          <a:xfrm>
            <a:off x="6139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221942A-6C87-4CA7-8CBA-BF230C1AD580}"/>
              </a:ext>
            </a:extLst>
          </p:cNvPr>
          <p:cNvSpPr/>
          <p:nvPr/>
        </p:nvSpPr>
        <p:spPr>
          <a:xfrm>
            <a:off x="6407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5E9C67A-C5BA-411C-BE97-D63BE1BF50AB}"/>
              </a:ext>
            </a:extLst>
          </p:cNvPr>
          <p:cNvSpPr/>
          <p:nvPr/>
        </p:nvSpPr>
        <p:spPr>
          <a:xfrm>
            <a:off x="6675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40FCAAA-CC92-40D4-AA24-B4FE51A8B3B5}"/>
              </a:ext>
            </a:extLst>
          </p:cNvPr>
          <p:cNvSpPr/>
          <p:nvPr/>
        </p:nvSpPr>
        <p:spPr>
          <a:xfrm>
            <a:off x="4797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D8B62BA-93DB-43C6-8316-80951AC35089}"/>
              </a:ext>
            </a:extLst>
          </p:cNvPr>
          <p:cNvSpPr/>
          <p:nvPr/>
        </p:nvSpPr>
        <p:spPr>
          <a:xfrm>
            <a:off x="5066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165298A-53BC-4F44-949A-CD624E3266B8}"/>
              </a:ext>
            </a:extLst>
          </p:cNvPr>
          <p:cNvSpPr/>
          <p:nvPr/>
        </p:nvSpPr>
        <p:spPr>
          <a:xfrm>
            <a:off x="5334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6581DBF-15FE-43A5-87B7-0188786C0A92}"/>
              </a:ext>
            </a:extLst>
          </p:cNvPr>
          <p:cNvSpPr/>
          <p:nvPr/>
        </p:nvSpPr>
        <p:spPr>
          <a:xfrm>
            <a:off x="5602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3F8BD2-CB76-4785-872B-0F104EB5EE3B}"/>
              </a:ext>
            </a:extLst>
          </p:cNvPr>
          <p:cNvSpPr/>
          <p:nvPr/>
        </p:nvSpPr>
        <p:spPr>
          <a:xfrm>
            <a:off x="5870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B7B0257-ACB9-427A-B081-BE4FF640DAD5}"/>
              </a:ext>
            </a:extLst>
          </p:cNvPr>
          <p:cNvSpPr/>
          <p:nvPr/>
        </p:nvSpPr>
        <p:spPr>
          <a:xfrm>
            <a:off x="6139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DE640CE-1712-4572-8CA6-9B5D66DABFBC}"/>
              </a:ext>
            </a:extLst>
          </p:cNvPr>
          <p:cNvSpPr/>
          <p:nvPr/>
        </p:nvSpPr>
        <p:spPr>
          <a:xfrm>
            <a:off x="6407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C63931C-CBF7-40CE-99A0-C65E23870C9F}"/>
              </a:ext>
            </a:extLst>
          </p:cNvPr>
          <p:cNvSpPr/>
          <p:nvPr/>
        </p:nvSpPr>
        <p:spPr>
          <a:xfrm>
            <a:off x="6675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1B27D590-AAE9-4D54-B9E4-94322136E538}"/>
                  </a:ext>
                </a:extLst>
              </p:cNvPr>
              <p:cNvSpPr/>
              <p:nvPr/>
            </p:nvSpPr>
            <p:spPr>
              <a:xfrm>
                <a:off x="4379993" y="2728516"/>
                <a:ext cx="2960197" cy="1055608"/>
              </a:xfrm>
              <a:prstGeom prst="wedgeRoundRectCallout">
                <a:avLst>
                  <a:gd name="adj1" fmla="val -75176"/>
                  <a:gd name="adj2" fmla="val 31203"/>
                  <a:gd name="adj3" fmla="val 16667"/>
                </a:avLst>
              </a:prstGeom>
              <a:ln w="28575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1B27D590-AAE9-4D54-B9E4-94322136E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93" y="2728516"/>
                <a:ext cx="2960197" cy="1055608"/>
              </a:xfrm>
              <a:prstGeom prst="wedgeRoundRectCallout">
                <a:avLst>
                  <a:gd name="adj1" fmla="val -75176"/>
                  <a:gd name="adj2" fmla="val 31203"/>
                  <a:gd name="adj3" fmla="val 16667"/>
                </a:avLst>
              </a:prstGeom>
              <a:blipFill>
                <a:blip r:embed="rId8"/>
                <a:stretch>
                  <a:fillRect b="-8989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00ABEE-9914-4C1B-9102-0D8891C305B3}"/>
                  </a:ext>
                </a:extLst>
              </p:cNvPr>
              <p:cNvSpPr/>
              <p:nvPr/>
            </p:nvSpPr>
            <p:spPr>
              <a:xfrm>
                <a:off x="4645148" y="579578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00ABEE-9914-4C1B-9102-0D8891C30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48" y="579578"/>
                <a:ext cx="215956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1EF7AF2-1A50-478A-B9F8-23DC7BCF88A3}"/>
              </a:ext>
            </a:extLst>
          </p:cNvPr>
          <p:cNvSpPr/>
          <p:nvPr/>
        </p:nvSpPr>
        <p:spPr>
          <a:xfrm>
            <a:off x="6756752" y="6042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64960EF-BA9B-4704-B44E-2369E9BA177D}"/>
              </a:ext>
            </a:extLst>
          </p:cNvPr>
          <p:cNvSpPr txBox="1"/>
          <p:nvPr/>
        </p:nvSpPr>
        <p:spPr>
          <a:xfrm>
            <a:off x="5738213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latin typeface="Calibri" panose="020F0502020204030204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2416B14-EEBA-40DE-BD30-01C81F5C56FD}"/>
              </a:ext>
            </a:extLst>
          </p:cNvPr>
          <p:cNvSpPr txBox="1"/>
          <p:nvPr/>
        </p:nvSpPr>
        <p:spPr>
          <a:xfrm>
            <a:off x="4886362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latin typeface="Calibri" panose="020F0502020204030204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A9FDB-2AE4-466B-B0C5-52B1C21FDB5E}"/>
              </a:ext>
            </a:extLst>
          </p:cNvPr>
          <p:cNvSpPr txBox="1"/>
          <p:nvPr/>
        </p:nvSpPr>
        <p:spPr>
          <a:xfrm>
            <a:off x="6805402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EE4CD2-2E91-4523-A512-5CC3E62DE650}"/>
                  </a:ext>
                </a:extLst>
              </p:cNvPr>
              <p:cNvSpPr txBox="1"/>
              <p:nvPr/>
            </p:nvSpPr>
            <p:spPr>
              <a:xfrm>
                <a:off x="3741182" y="4855439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2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EE4CD2-2E91-4523-A512-5CC3E62DE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182" y="4855439"/>
                <a:ext cx="1095759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:a16="http://schemas.microsoft.com/office/drawing/2014/main" id="{C54C6452-F214-4DB9-8084-FCD9FDF7E201}"/>
              </a:ext>
            </a:extLst>
          </p:cNvPr>
          <p:cNvSpPr/>
          <p:nvPr/>
        </p:nvSpPr>
        <p:spPr>
          <a:xfrm>
            <a:off x="4770568" y="4284350"/>
            <a:ext cx="546672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FBA0B76-2058-4964-9B35-F8341606CD30}"/>
              </a:ext>
            </a:extLst>
          </p:cNvPr>
          <p:cNvSpPr/>
          <p:nvPr/>
        </p:nvSpPr>
        <p:spPr>
          <a:xfrm>
            <a:off x="5316430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8491A8B-7660-466E-BD75-62DD88EB5C9F}"/>
              </a:ext>
            </a:extLst>
          </p:cNvPr>
          <p:cNvSpPr/>
          <p:nvPr/>
        </p:nvSpPr>
        <p:spPr>
          <a:xfrm>
            <a:off x="5853841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312A91D-F8DA-458E-AD40-81206636A17D}"/>
              </a:ext>
            </a:extLst>
          </p:cNvPr>
          <p:cNvSpPr/>
          <p:nvPr/>
        </p:nvSpPr>
        <p:spPr>
          <a:xfrm>
            <a:off x="6391252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8A38ED-69EC-41DF-A0DE-C42EFC76C3DE}"/>
                  </a:ext>
                </a:extLst>
              </p:cNvPr>
              <p:cNvSpPr txBox="1"/>
              <p:nvPr/>
            </p:nvSpPr>
            <p:spPr>
              <a:xfrm>
                <a:off x="7814112" y="4251711"/>
                <a:ext cx="1051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4</a:t>
                </a: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8A38ED-69EC-41DF-A0DE-C42EFC76C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112" y="4251711"/>
                <a:ext cx="1051053" cy="461665"/>
              </a:xfrm>
              <a:prstGeom prst="rect">
                <a:avLst/>
              </a:prstGeom>
              <a:blipFill>
                <a:blip r:embed="rId11"/>
                <a:stretch>
                  <a:fillRect l="-6977" t="-10526" r="-639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7E4B92A-6114-418F-B7D0-A36DAB948ACB}"/>
                  </a:ext>
                </a:extLst>
              </p:cNvPr>
              <p:cNvSpPr txBox="1"/>
              <p:nvPr/>
            </p:nvSpPr>
            <p:spPr>
              <a:xfrm>
                <a:off x="7475208" y="3634573"/>
                <a:ext cx="17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4 </a:t>
                </a: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7E4B92A-6114-418F-B7D0-A36DAB94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208" y="3634573"/>
                <a:ext cx="1728860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037700-B743-4510-9220-B3E37FE4F3D7}"/>
              </a:ext>
            </a:extLst>
          </p:cNvPr>
          <p:cNvCxnSpPr/>
          <p:nvPr/>
        </p:nvCxnSpPr>
        <p:spPr>
          <a:xfrm>
            <a:off x="7857067" y="4016588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94C0CCD-BB38-4808-B409-86129A6237ED}"/>
              </a:ext>
            </a:extLst>
          </p:cNvPr>
          <p:cNvCxnSpPr>
            <a:cxnSpLocks/>
          </p:cNvCxnSpPr>
          <p:nvPr/>
        </p:nvCxnSpPr>
        <p:spPr>
          <a:xfrm flipH="1">
            <a:off x="8151705" y="4016588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AD95F4-9B38-4A00-9F43-36A5C89DA421}"/>
                  </a:ext>
                </a:extLst>
              </p:cNvPr>
              <p:cNvSpPr txBox="1"/>
              <p:nvPr/>
            </p:nvSpPr>
            <p:spPr>
              <a:xfrm>
                <a:off x="8732634" y="4263960"/>
                <a:ext cx="984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48</a:t>
                </a: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AD95F4-9B38-4A00-9F43-36A5C89D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634" y="4263960"/>
                <a:ext cx="984391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D24228-5C6D-4D43-A94E-B5FBB750C712}"/>
                  </a:ext>
                </a:extLst>
              </p:cNvPr>
              <p:cNvSpPr txBox="1"/>
              <p:nvPr/>
            </p:nvSpPr>
            <p:spPr>
              <a:xfrm>
                <a:off x="8067704" y="5406348"/>
                <a:ext cx="1051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24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2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D24228-5C6D-4D43-A94E-B5FBB750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704" y="5406348"/>
                <a:ext cx="1051053" cy="461665"/>
              </a:xfrm>
              <a:prstGeom prst="rect">
                <a:avLst/>
              </a:prstGeom>
              <a:blipFill>
                <a:blip r:embed="rId14"/>
                <a:stretch>
                  <a:fillRect l="-6358" t="-10526" r="-635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69F9E33-779E-418D-9DA7-8815D6424A20}"/>
                  </a:ext>
                </a:extLst>
              </p:cNvPr>
              <p:cNvSpPr txBox="1"/>
              <p:nvPr/>
            </p:nvSpPr>
            <p:spPr>
              <a:xfrm>
                <a:off x="7478192" y="4789210"/>
                <a:ext cx="17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4 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69F9E33-779E-418D-9DA7-8815D642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192" y="4789210"/>
                <a:ext cx="1728860" cy="461665"/>
              </a:xfrm>
              <a:prstGeom prst="rect">
                <a:avLst/>
              </a:prstGeom>
              <a:blipFill>
                <a:blip r:embed="rId1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61BC322-E8B1-4724-A133-CB99BD9D43DD}"/>
              </a:ext>
            </a:extLst>
          </p:cNvPr>
          <p:cNvCxnSpPr/>
          <p:nvPr/>
        </p:nvCxnSpPr>
        <p:spPr>
          <a:xfrm>
            <a:off x="7860051" y="5171225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A23C097-0B41-413E-AEDF-D8805C9AF60C}"/>
              </a:ext>
            </a:extLst>
          </p:cNvPr>
          <p:cNvCxnSpPr>
            <a:cxnSpLocks/>
          </p:cNvCxnSpPr>
          <p:nvPr/>
        </p:nvCxnSpPr>
        <p:spPr>
          <a:xfrm flipH="1">
            <a:off x="8443017" y="5171225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0D4622C-3CB9-4AEF-B79F-AAE254550D34}"/>
                  </a:ext>
                </a:extLst>
              </p:cNvPr>
              <p:cNvSpPr txBox="1"/>
              <p:nvPr/>
            </p:nvSpPr>
            <p:spPr>
              <a:xfrm>
                <a:off x="8986226" y="5418597"/>
                <a:ext cx="984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48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0D4622C-3CB9-4AEF-B79F-AAE25455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226" y="5418597"/>
                <a:ext cx="984391" cy="461665"/>
              </a:xfrm>
              <a:prstGeom prst="rect">
                <a:avLst/>
              </a:prstGeom>
              <a:blipFill>
                <a:blip r:embed="rId1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305230" y="50124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703230" y="50124"/>
            <a:ext cx="233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Criteria:</a:t>
            </a:r>
          </a:p>
          <a:p>
            <a:r>
              <a:rPr lang="en-GB" dirty="0"/>
              <a:t>-Use partitioning.</a:t>
            </a:r>
          </a:p>
          <a:p>
            <a:r>
              <a:rPr lang="en-GB" dirty="0"/>
              <a:t>-Use the knowledge of doubling.</a:t>
            </a:r>
          </a:p>
          <a:p>
            <a:r>
              <a:rPr lang="en-GB" dirty="0"/>
              <a:t>-Use repeated addition.</a:t>
            </a:r>
          </a:p>
          <a:p>
            <a:endParaRPr lang="en-US" u="sng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2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63"/>
    </mc:Choice>
    <mc:Fallback xmlns="">
      <p:transition spd="slow" advTm="35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89" grpId="0" animBg="1"/>
      <p:bldP spid="90" grpId="0" animBg="1"/>
      <p:bldP spid="91" grpId="0" animBg="1"/>
      <p:bldP spid="92" grpId="0" animBg="1"/>
      <p:bldP spid="97" grpId="0" animBg="1"/>
      <p:bldP spid="98" grpId="0" animBg="1"/>
      <p:bldP spid="99" grpId="0" animBg="1"/>
      <p:bldP spid="100" grpId="0" animBg="1"/>
      <p:bldP spid="105" grpId="0" animBg="1"/>
      <p:bldP spid="106" grpId="0" animBg="1"/>
      <p:bldP spid="107" grpId="0" animBg="1"/>
      <p:bldP spid="108" grpId="0" animBg="1"/>
      <p:bldP spid="113" grpId="0" animBg="1"/>
      <p:bldP spid="114" grpId="0" animBg="1"/>
      <p:bldP spid="115" grpId="0" animBg="1"/>
      <p:bldP spid="116" grpId="0" animBg="1"/>
      <p:bldP spid="121" grpId="0" animBg="1"/>
      <p:bldP spid="127" grpId="0"/>
      <p:bldP spid="127" grpId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36" grpId="0" animBg="1"/>
      <p:bldP spid="136" grpId="1" animBg="1"/>
      <p:bldP spid="137" grpId="0"/>
      <p:bldP spid="138" grpId="0"/>
      <p:bldP spid="140" grpId="0"/>
      <p:bldP spid="141" grpId="0"/>
      <p:bldP spid="144" grpId="0"/>
      <p:bldP spid="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11909" y="1301994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8 if you did not know the answer?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09" y="1301994"/>
                <a:ext cx="7368182" cy="954107"/>
              </a:xfrm>
              <a:prstGeom prst="rect">
                <a:avLst/>
              </a:prstGeom>
              <a:blipFill>
                <a:blip r:embed="rId6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A23A680-1FCE-408A-A99A-38EEACDADE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411910" y="2575827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29FC0EA-6C2E-4723-85E2-4757BC53BC29}"/>
              </a:ext>
            </a:extLst>
          </p:cNvPr>
          <p:cNvSpPr/>
          <p:nvPr/>
        </p:nvSpPr>
        <p:spPr>
          <a:xfrm>
            <a:off x="4797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9471C2-C387-4840-A93F-19DE72B6059B}"/>
              </a:ext>
            </a:extLst>
          </p:cNvPr>
          <p:cNvSpPr/>
          <p:nvPr/>
        </p:nvSpPr>
        <p:spPr>
          <a:xfrm>
            <a:off x="5066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30047F3-F273-435D-A795-E6A04A25CBD0}"/>
              </a:ext>
            </a:extLst>
          </p:cNvPr>
          <p:cNvSpPr/>
          <p:nvPr/>
        </p:nvSpPr>
        <p:spPr>
          <a:xfrm>
            <a:off x="5334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2F835A4-2E9D-4C6E-89A1-6B63074A232C}"/>
              </a:ext>
            </a:extLst>
          </p:cNvPr>
          <p:cNvSpPr/>
          <p:nvPr/>
        </p:nvSpPr>
        <p:spPr>
          <a:xfrm>
            <a:off x="5602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842E72B-AA32-4739-8D5B-70E1872F0BCD}"/>
              </a:ext>
            </a:extLst>
          </p:cNvPr>
          <p:cNvSpPr/>
          <p:nvPr/>
        </p:nvSpPr>
        <p:spPr>
          <a:xfrm>
            <a:off x="5870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4E0E0A3-86B8-4617-AB46-97240B7340D2}"/>
              </a:ext>
            </a:extLst>
          </p:cNvPr>
          <p:cNvSpPr/>
          <p:nvPr/>
        </p:nvSpPr>
        <p:spPr>
          <a:xfrm>
            <a:off x="6139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B9E840F-31A3-4B15-94FA-12D5FAF26AD5}"/>
              </a:ext>
            </a:extLst>
          </p:cNvPr>
          <p:cNvSpPr/>
          <p:nvPr/>
        </p:nvSpPr>
        <p:spPr>
          <a:xfrm>
            <a:off x="6407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DB79E73-E83C-463D-90BB-E158E666D60A}"/>
              </a:ext>
            </a:extLst>
          </p:cNvPr>
          <p:cNvSpPr/>
          <p:nvPr/>
        </p:nvSpPr>
        <p:spPr>
          <a:xfrm>
            <a:off x="6675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C7D3115-FA90-4CF1-8746-04D3E367D79C}"/>
              </a:ext>
            </a:extLst>
          </p:cNvPr>
          <p:cNvSpPr/>
          <p:nvPr/>
        </p:nvSpPr>
        <p:spPr>
          <a:xfrm>
            <a:off x="4797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2472CCC-689D-46F9-8AC7-5475EEAEF1F9}"/>
              </a:ext>
            </a:extLst>
          </p:cNvPr>
          <p:cNvSpPr/>
          <p:nvPr/>
        </p:nvSpPr>
        <p:spPr>
          <a:xfrm>
            <a:off x="5066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87E8576-F55B-40EF-9323-431C995AB24B}"/>
              </a:ext>
            </a:extLst>
          </p:cNvPr>
          <p:cNvSpPr/>
          <p:nvPr/>
        </p:nvSpPr>
        <p:spPr>
          <a:xfrm>
            <a:off x="5334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C9E458E-B7AF-4177-BA1B-F82DFE80BB14}"/>
              </a:ext>
            </a:extLst>
          </p:cNvPr>
          <p:cNvSpPr/>
          <p:nvPr/>
        </p:nvSpPr>
        <p:spPr>
          <a:xfrm>
            <a:off x="5602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8186085-E6EB-4148-B63B-3093D0D3D973}"/>
              </a:ext>
            </a:extLst>
          </p:cNvPr>
          <p:cNvSpPr/>
          <p:nvPr/>
        </p:nvSpPr>
        <p:spPr>
          <a:xfrm>
            <a:off x="5870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ADD09DF-FC15-49C5-AEBA-C26826827489}"/>
              </a:ext>
            </a:extLst>
          </p:cNvPr>
          <p:cNvSpPr/>
          <p:nvPr/>
        </p:nvSpPr>
        <p:spPr>
          <a:xfrm>
            <a:off x="6139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971A631-D679-45DA-A141-58F454BC30DD}"/>
              </a:ext>
            </a:extLst>
          </p:cNvPr>
          <p:cNvSpPr/>
          <p:nvPr/>
        </p:nvSpPr>
        <p:spPr>
          <a:xfrm>
            <a:off x="6407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B905B14-EED7-4C0F-9C86-DC0AF935D0F7}"/>
              </a:ext>
            </a:extLst>
          </p:cNvPr>
          <p:cNvSpPr/>
          <p:nvPr/>
        </p:nvSpPr>
        <p:spPr>
          <a:xfrm>
            <a:off x="6675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C63180D-3165-4AF7-BCA0-C6906214CBC8}"/>
              </a:ext>
            </a:extLst>
          </p:cNvPr>
          <p:cNvSpPr/>
          <p:nvPr/>
        </p:nvSpPr>
        <p:spPr>
          <a:xfrm>
            <a:off x="4797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4E4BC39-C41D-408B-89BD-0E023AE4BB4A}"/>
              </a:ext>
            </a:extLst>
          </p:cNvPr>
          <p:cNvSpPr/>
          <p:nvPr/>
        </p:nvSpPr>
        <p:spPr>
          <a:xfrm>
            <a:off x="5066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6A894A0-E59E-4BFE-AB18-9E8691B7E990}"/>
              </a:ext>
            </a:extLst>
          </p:cNvPr>
          <p:cNvSpPr/>
          <p:nvPr/>
        </p:nvSpPr>
        <p:spPr>
          <a:xfrm>
            <a:off x="5334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7B7A0A3-B430-480F-989F-9FD6A4426FA1}"/>
              </a:ext>
            </a:extLst>
          </p:cNvPr>
          <p:cNvSpPr/>
          <p:nvPr/>
        </p:nvSpPr>
        <p:spPr>
          <a:xfrm>
            <a:off x="5602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2D962C2-25D8-42BE-885E-9B00ACDF3D11}"/>
              </a:ext>
            </a:extLst>
          </p:cNvPr>
          <p:cNvSpPr/>
          <p:nvPr/>
        </p:nvSpPr>
        <p:spPr>
          <a:xfrm>
            <a:off x="5870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C2F4BD-A889-4D00-91F4-D6316BCB87F2}"/>
              </a:ext>
            </a:extLst>
          </p:cNvPr>
          <p:cNvSpPr/>
          <p:nvPr/>
        </p:nvSpPr>
        <p:spPr>
          <a:xfrm>
            <a:off x="6139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34CAB03-99C7-4608-97CA-21431B9FE7B4}"/>
              </a:ext>
            </a:extLst>
          </p:cNvPr>
          <p:cNvSpPr/>
          <p:nvPr/>
        </p:nvSpPr>
        <p:spPr>
          <a:xfrm>
            <a:off x="6407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2497E8-7615-4D02-BFA8-81FA0539B1F1}"/>
              </a:ext>
            </a:extLst>
          </p:cNvPr>
          <p:cNvSpPr/>
          <p:nvPr/>
        </p:nvSpPr>
        <p:spPr>
          <a:xfrm>
            <a:off x="6675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B8025F-B0DC-450F-B44F-FF554FC8C175}"/>
              </a:ext>
            </a:extLst>
          </p:cNvPr>
          <p:cNvSpPr/>
          <p:nvPr/>
        </p:nvSpPr>
        <p:spPr>
          <a:xfrm>
            <a:off x="4797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6D0C34A-3947-4D81-BC78-E764B2CBEB2E}"/>
              </a:ext>
            </a:extLst>
          </p:cNvPr>
          <p:cNvSpPr/>
          <p:nvPr/>
        </p:nvSpPr>
        <p:spPr>
          <a:xfrm>
            <a:off x="5066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FA0E0A7-9A8B-48C6-A23A-53B6668158F8}"/>
              </a:ext>
            </a:extLst>
          </p:cNvPr>
          <p:cNvSpPr/>
          <p:nvPr/>
        </p:nvSpPr>
        <p:spPr>
          <a:xfrm>
            <a:off x="5334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49305AE-808A-4B26-A59E-E88391891521}"/>
              </a:ext>
            </a:extLst>
          </p:cNvPr>
          <p:cNvSpPr/>
          <p:nvPr/>
        </p:nvSpPr>
        <p:spPr>
          <a:xfrm>
            <a:off x="5602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E1856D4-8463-4D29-A99D-7BE04EEC656F}"/>
              </a:ext>
            </a:extLst>
          </p:cNvPr>
          <p:cNvSpPr/>
          <p:nvPr/>
        </p:nvSpPr>
        <p:spPr>
          <a:xfrm>
            <a:off x="5870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CBE24D0-633F-4364-B25E-3AFD2533EF36}"/>
              </a:ext>
            </a:extLst>
          </p:cNvPr>
          <p:cNvSpPr/>
          <p:nvPr/>
        </p:nvSpPr>
        <p:spPr>
          <a:xfrm>
            <a:off x="6139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411CD42-B06F-4DDE-91A1-DDDADE48C1EA}"/>
              </a:ext>
            </a:extLst>
          </p:cNvPr>
          <p:cNvSpPr/>
          <p:nvPr/>
        </p:nvSpPr>
        <p:spPr>
          <a:xfrm>
            <a:off x="6407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547BE5B-0BC0-4A68-A03C-1EBFCEDE6A90}"/>
              </a:ext>
            </a:extLst>
          </p:cNvPr>
          <p:cNvSpPr/>
          <p:nvPr/>
        </p:nvSpPr>
        <p:spPr>
          <a:xfrm>
            <a:off x="6675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9DD447D-8673-4AD7-8683-8B327EB8293B}"/>
              </a:ext>
            </a:extLst>
          </p:cNvPr>
          <p:cNvSpPr/>
          <p:nvPr/>
        </p:nvSpPr>
        <p:spPr>
          <a:xfrm>
            <a:off x="4797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A1F0112-EF7B-40FD-A425-673A1126AD41}"/>
              </a:ext>
            </a:extLst>
          </p:cNvPr>
          <p:cNvSpPr/>
          <p:nvPr/>
        </p:nvSpPr>
        <p:spPr>
          <a:xfrm>
            <a:off x="5066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7328D80-0B72-44A0-8C89-471B37061C50}"/>
              </a:ext>
            </a:extLst>
          </p:cNvPr>
          <p:cNvSpPr/>
          <p:nvPr/>
        </p:nvSpPr>
        <p:spPr>
          <a:xfrm>
            <a:off x="5334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2C958A5-C8AD-423D-8A08-17EB17BB3AAA}"/>
              </a:ext>
            </a:extLst>
          </p:cNvPr>
          <p:cNvSpPr/>
          <p:nvPr/>
        </p:nvSpPr>
        <p:spPr>
          <a:xfrm>
            <a:off x="5602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5A92FD2-171A-4D51-BA9A-EE2164A1E2E4}"/>
              </a:ext>
            </a:extLst>
          </p:cNvPr>
          <p:cNvSpPr/>
          <p:nvPr/>
        </p:nvSpPr>
        <p:spPr>
          <a:xfrm>
            <a:off x="5870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F315367-EC03-49E9-9E87-5161E769618F}"/>
              </a:ext>
            </a:extLst>
          </p:cNvPr>
          <p:cNvSpPr/>
          <p:nvPr/>
        </p:nvSpPr>
        <p:spPr>
          <a:xfrm>
            <a:off x="6139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BA2DC53-27F4-43C3-B193-C2430C1A1651}"/>
              </a:ext>
            </a:extLst>
          </p:cNvPr>
          <p:cNvSpPr/>
          <p:nvPr/>
        </p:nvSpPr>
        <p:spPr>
          <a:xfrm>
            <a:off x="6407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CDE086-43EF-4525-AE50-C9DBBC0A4A4A}"/>
              </a:ext>
            </a:extLst>
          </p:cNvPr>
          <p:cNvSpPr/>
          <p:nvPr/>
        </p:nvSpPr>
        <p:spPr>
          <a:xfrm>
            <a:off x="6675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D8E5CC5-F9BC-44BA-8B70-92B775C55C9D}"/>
              </a:ext>
            </a:extLst>
          </p:cNvPr>
          <p:cNvSpPr/>
          <p:nvPr/>
        </p:nvSpPr>
        <p:spPr>
          <a:xfrm>
            <a:off x="4797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FFCFAFD-A60B-4DD7-B64F-7A3656351F57}"/>
              </a:ext>
            </a:extLst>
          </p:cNvPr>
          <p:cNvSpPr/>
          <p:nvPr/>
        </p:nvSpPr>
        <p:spPr>
          <a:xfrm>
            <a:off x="5066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3D0C889-D347-4352-AE8A-DCA46991BA10}"/>
              </a:ext>
            </a:extLst>
          </p:cNvPr>
          <p:cNvSpPr/>
          <p:nvPr/>
        </p:nvSpPr>
        <p:spPr>
          <a:xfrm>
            <a:off x="5334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39CA6EB-DD17-49D1-88B4-AE33F76AAACA}"/>
              </a:ext>
            </a:extLst>
          </p:cNvPr>
          <p:cNvSpPr/>
          <p:nvPr/>
        </p:nvSpPr>
        <p:spPr>
          <a:xfrm>
            <a:off x="5602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A0BCC8-7F28-4ECD-90EC-E799D383BB72}"/>
              </a:ext>
            </a:extLst>
          </p:cNvPr>
          <p:cNvSpPr/>
          <p:nvPr/>
        </p:nvSpPr>
        <p:spPr>
          <a:xfrm>
            <a:off x="5870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FD4ADBF-D221-4F3A-8F19-DFEF0B8CCE42}"/>
              </a:ext>
            </a:extLst>
          </p:cNvPr>
          <p:cNvSpPr/>
          <p:nvPr/>
        </p:nvSpPr>
        <p:spPr>
          <a:xfrm>
            <a:off x="6139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0D7553F-D8A5-4C5A-AA97-D2380997C6F8}"/>
              </a:ext>
            </a:extLst>
          </p:cNvPr>
          <p:cNvSpPr/>
          <p:nvPr/>
        </p:nvSpPr>
        <p:spPr>
          <a:xfrm>
            <a:off x="6407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44944D6-69EF-4C55-B8E3-C6782BC72658}"/>
              </a:ext>
            </a:extLst>
          </p:cNvPr>
          <p:cNvSpPr/>
          <p:nvPr/>
        </p:nvSpPr>
        <p:spPr>
          <a:xfrm>
            <a:off x="6675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B0806553-4BB4-49BF-BC11-2C27906D726B}"/>
                  </a:ext>
                </a:extLst>
              </p:cNvPr>
              <p:cNvSpPr/>
              <p:nvPr/>
            </p:nvSpPr>
            <p:spPr>
              <a:xfrm>
                <a:off x="4379993" y="2728516"/>
                <a:ext cx="2960197" cy="1055608"/>
              </a:xfrm>
              <a:prstGeom prst="wedgeRoundRectCallout">
                <a:avLst>
                  <a:gd name="adj1" fmla="val -71935"/>
                  <a:gd name="adj2" fmla="val 4216"/>
                  <a:gd name="adj3" fmla="val 16667"/>
                </a:avLst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defTabSz="45720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I did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10 then subtracted 12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B0806553-4BB4-49BF-BC11-2C27906D7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93" y="2728516"/>
                <a:ext cx="2960197" cy="1055608"/>
              </a:xfrm>
              <a:prstGeom prst="wedgeRoundRectCallout">
                <a:avLst>
                  <a:gd name="adj1" fmla="val -71935"/>
                  <a:gd name="adj2" fmla="val 4216"/>
                  <a:gd name="adj3" fmla="val 16667"/>
                </a:avLst>
              </a:prstGeom>
              <a:blipFill>
                <a:blip r:embed="rId8"/>
                <a:stretch>
                  <a:fillRect r="-503" b="-89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42A1BCE-1814-4430-B0AF-E45171B9603C}"/>
                  </a:ext>
                </a:extLst>
              </p:cNvPr>
              <p:cNvSpPr/>
              <p:nvPr/>
            </p:nvSpPr>
            <p:spPr>
              <a:xfrm>
                <a:off x="4645148" y="579578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42A1BCE-1814-4430-B0AF-E45171B96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48" y="579578"/>
                <a:ext cx="215956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B4A96BF6-4319-468A-8A97-7DECAD9BA7BA}"/>
              </a:ext>
            </a:extLst>
          </p:cNvPr>
          <p:cNvSpPr/>
          <p:nvPr/>
        </p:nvSpPr>
        <p:spPr>
          <a:xfrm>
            <a:off x="6756752" y="604261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10FC5A1-E38B-4E92-A378-79A297504AD1}"/>
              </a:ext>
            </a:extLst>
          </p:cNvPr>
          <p:cNvSpPr txBox="1"/>
          <p:nvPr/>
        </p:nvSpPr>
        <p:spPr>
          <a:xfrm>
            <a:off x="5738213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latin typeface="Calibri" panose="020F0502020204030204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08E72B6-309B-4C5F-BD3C-1EAD5557B4D5}"/>
              </a:ext>
            </a:extLst>
          </p:cNvPr>
          <p:cNvSpPr txBox="1"/>
          <p:nvPr/>
        </p:nvSpPr>
        <p:spPr>
          <a:xfrm>
            <a:off x="4886362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latin typeface="Calibri" panose="020F0502020204030204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41BE535-69A9-4CBE-8B40-F0B4E3E71EFA}"/>
              </a:ext>
            </a:extLst>
          </p:cNvPr>
          <p:cNvSpPr txBox="1"/>
          <p:nvPr/>
        </p:nvSpPr>
        <p:spPr>
          <a:xfrm>
            <a:off x="6805402" y="584954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3200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48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9D5A3FE-67CC-47C0-943B-C15A17ADBED2}"/>
              </a:ext>
            </a:extLst>
          </p:cNvPr>
          <p:cNvSpPr/>
          <p:nvPr/>
        </p:nvSpPr>
        <p:spPr>
          <a:xfrm>
            <a:off x="6943990" y="43114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35F0D73-19F0-466F-977C-765D7C123F03}"/>
              </a:ext>
            </a:extLst>
          </p:cNvPr>
          <p:cNvSpPr/>
          <p:nvPr/>
        </p:nvSpPr>
        <p:spPr>
          <a:xfrm>
            <a:off x="7212250" y="43114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F1461D0-09EF-457A-8046-303DA8C724BB}"/>
              </a:ext>
            </a:extLst>
          </p:cNvPr>
          <p:cNvSpPr/>
          <p:nvPr/>
        </p:nvSpPr>
        <p:spPr>
          <a:xfrm>
            <a:off x="6943990" y="457974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FDE9E0F-437A-4E08-9E24-26D2CEA484CE}"/>
              </a:ext>
            </a:extLst>
          </p:cNvPr>
          <p:cNvSpPr/>
          <p:nvPr/>
        </p:nvSpPr>
        <p:spPr>
          <a:xfrm>
            <a:off x="7212250" y="457974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DA2E44C-19FD-4125-AA29-F84524A50847}"/>
              </a:ext>
            </a:extLst>
          </p:cNvPr>
          <p:cNvSpPr/>
          <p:nvPr/>
        </p:nvSpPr>
        <p:spPr>
          <a:xfrm>
            <a:off x="6943990" y="484800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6F18D1D-CD33-4E2A-AF6B-5D04EC00F334}"/>
              </a:ext>
            </a:extLst>
          </p:cNvPr>
          <p:cNvSpPr/>
          <p:nvPr/>
        </p:nvSpPr>
        <p:spPr>
          <a:xfrm>
            <a:off x="7212250" y="484800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4FB4749-5DAB-4FC9-9053-334B77793C4C}"/>
              </a:ext>
            </a:extLst>
          </p:cNvPr>
          <p:cNvSpPr/>
          <p:nvPr/>
        </p:nvSpPr>
        <p:spPr>
          <a:xfrm>
            <a:off x="6943990" y="511626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67CB495-ABBD-411F-8A3C-DC0C1AFB8046}"/>
              </a:ext>
            </a:extLst>
          </p:cNvPr>
          <p:cNvSpPr/>
          <p:nvPr/>
        </p:nvSpPr>
        <p:spPr>
          <a:xfrm>
            <a:off x="7212250" y="511626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71C0A3E-9725-4E14-A044-E6F69C9B2DCF}"/>
              </a:ext>
            </a:extLst>
          </p:cNvPr>
          <p:cNvSpPr/>
          <p:nvPr/>
        </p:nvSpPr>
        <p:spPr>
          <a:xfrm>
            <a:off x="6943990" y="538452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575FEA0-6C3D-4832-B2E6-7F2383D64B28}"/>
              </a:ext>
            </a:extLst>
          </p:cNvPr>
          <p:cNvSpPr/>
          <p:nvPr/>
        </p:nvSpPr>
        <p:spPr>
          <a:xfrm>
            <a:off x="7212250" y="538452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297AFFA-C2E4-4C12-8853-6FF3CCD10C3E}"/>
              </a:ext>
            </a:extLst>
          </p:cNvPr>
          <p:cNvSpPr/>
          <p:nvPr/>
        </p:nvSpPr>
        <p:spPr>
          <a:xfrm>
            <a:off x="6943990" y="56527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CC7BABE-9774-4873-B11A-07D372FA2D2D}"/>
              </a:ext>
            </a:extLst>
          </p:cNvPr>
          <p:cNvSpPr/>
          <p:nvPr/>
        </p:nvSpPr>
        <p:spPr>
          <a:xfrm>
            <a:off x="7212250" y="56527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C506236-2F05-4966-B1B8-A41E784E7ECC}"/>
              </a:ext>
            </a:extLst>
          </p:cNvPr>
          <p:cNvCxnSpPr>
            <a:cxnSpLocks/>
          </p:cNvCxnSpPr>
          <p:nvPr/>
        </p:nvCxnSpPr>
        <p:spPr>
          <a:xfrm>
            <a:off x="4797910" y="4166886"/>
            <a:ext cx="26193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C096C59-EF2F-4384-B050-FAE8E9FEBD85}"/>
              </a:ext>
            </a:extLst>
          </p:cNvPr>
          <p:cNvCxnSpPr>
            <a:cxnSpLocks/>
          </p:cNvCxnSpPr>
          <p:nvPr/>
        </p:nvCxnSpPr>
        <p:spPr>
          <a:xfrm>
            <a:off x="4640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4D98B350-72F4-4C3B-9FE7-F8B39F183D5B}"/>
              </a:ext>
            </a:extLst>
          </p:cNvPr>
          <p:cNvSpPr txBox="1"/>
          <p:nvPr/>
        </p:nvSpPr>
        <p:spPr>
          <a:xfrm>
            <a:off x="5834411" y="377450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latin typeface="Calibri" panose="020F0502020204030204"/>
              </a:rPr>
              <a:t>10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D1214CD-EE23-4C63-9FDD-3D45DAC03A03}"/>
              </a:ext>
            </a:extLst>
          </p:cNvPr>
          <p:cNvSpPr txBox="1"/>
          <p:nvPr/>
        </p:nvSpPr>
        <p:spPr>
          <a:xfrm>
            <a:off x="4167774" y="484397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2400" dirty="0">
                <a:latin typeface="Calibri" panose="020F0502020204030204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3506EFD-B9FD-483B-9F75-B91E9C86168E}"/>
                  </a:ext>
                </a:extLst>
              </p:cNvPr>
              <p:cNvSpPr txBox="1"/>
              <p:nvPr/>
            </p:nvSpPr>
            <p:spPr>
              <a:xfrm>
                <a:off x="7929098" y="4236166"/>
                <a:ext cx="1806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60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3506EFD-B9FD-483B-9F75-B91E9C861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098" y="4236166"/>
                <a:ext cx="1806195" cy="461665"/>
              </a:xfrm>
              <a:prstGeom prst="rect">
                <a:avLst/>
              </a:prstGeom>
              <a:blipFill>
                <a:blip r:embed="rId10"/>
                <a:stretch>
                  <a:fillRect l="-540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E724AA-68FF-47DD-8335-3C34E47DD3E3}"/>
                  </a:ext>
                </a:extLst>
              </p:cNvPr>
              <p:cNvSpPr txBox="1"/>
              <p:nvPr/>
            </p:nvSpPr>
            <p:spPr>
              <a:xfrm>
                <a:off x="7929097" y="4619398"/>
                <a:ext cx="1945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2400" dirty="0">
                    <a:latin typeface="Calibri" panose="020F0502020204030204"/>
                  </a:rPr>
                  <a:t>60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alibri" panose="020F0502020204030204"/>
                  </a:rPr>
                  <a:t> 48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E724AA-68FF-47DD-8335-3C34E47DD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097" y="4619398"/>
                <a:ext cx="1945405" cy="461665"/>
              </a:xfrm>
              <a:prstGeom prst="rect">
                <a:avLst/>
              </a:prstGeom>
              <a:blipFill>
                <a:blip r:embed="rId11"/>
                <a:stretch>
                  <a:fillRect l="-501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itle 3">
            <a:extLst>
              <a:ext uri="{FF2B5EF4-FFF2-40B4-BE49-F238E27FC236}">
                <a16:creationId xmlns:a16="http://schemas.microsoft.com/office/drawing/2014/main" id="{69AAC2EA-65FB-1844-AE68-CE9EC913FDC5}"/>
              </a:ext>
            </a:extLst>
          </p:cNvPr>
          <p:cNvSpPr txBox="1">
            <a:spLocks/>
          </p:cNvSpPr>
          <p:nvPr/>
        </p:nvSpPr>
        <p:spPr>
          <a:xfrm>
            <a:off x="469029" y="84360"/>
            <a:ext cx="10058400" cy="79744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/>
              <a:t>LO: Use efficient methods to multiply.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8FA15DF-BC38-B34E-8AB6-E5704911BD09}"/>
              </a:ext>
            </a:extLst>
          </p:cNvPr>
          <p:cNvSpPr txBox="1"/>
          <p:nvPr/>
        </p:nvSpPr>
        <p:spPr>
          <a:xfrm>
            <a:off x="9867029" y="84360"/>
            <a:ext cx="23311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Success Criteria:</a:t>
            </a:r>
          </a:p>
          <a:p>
            <a:r>
              <a:rPr lang="en-GB" dirty="0"/>
              <a:t>-Use partitioning.</a:t>
            </a:r>
          </a:p>
          <a:p>
            <a:r>
              <a:rPr lang="en-GB" dirty="0"/>
              <a:t>-Use the knowledge of doubling.</a:t>
            </a:r>
          </a:p>
          <a:p>
            <a:r>
              <a:rPr lang="en-GB" dirty="0"/>
              <a:t>-Use repeated addition.</a:t>
            </a:r>
          </a:p>
          <a:p>
            <a:endParaRPr lang="en-US" u="sng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50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1"/>
    </mc:Choice>
    <mc:Fallback xmlns="">
      <p:transition spd="slow" advTm="21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1" grpId="0" animBg="1"/>
      <p:bldP spid="127" grpId="0" animBg="1"/>
      <p:bldP spid="127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5" grpId="0" animBg="1"/>
      <p:bldP spid="145" grpId="1" animBg="1"/>
      <p:bldP spid="148" grpId="0"/>
      <p:bldP spid="149" grpId="0"/>
      <p:bldP spid="150" grpId="0"/>
      <p:bldP spid="1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4"/>
          <a:srcRect l="17795" t="18243" r="54045" b="10172"/>
          <a:stretch/>
        </p:blipFill>
        <p:spPr bwMode="auto">
          <a:xfrm>
            <a:off x="5237161" y="38686"/>
            <a:ext cx="4689475" cy="670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7638" y="518746"/>
            <a:ext cx="296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Challenge 1</a:t>
            </a:r>
          </a:p>
          <a:p>
            <a:r>
              <a:rPr lang="en-GB" sz="4000" dirty="0"/>
              <a:t>Questions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69"/>
    </mc:Choice>
    <mc:Fallback xmlns="">
      <p:transition spd="slow" advTm="29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3|0.9|0.6|1|0.7|1|5|2.3|2.1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3.7|1|0.7|0.8|0.8|0.8|0.9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4.8|1.6|2.2|1.1|6.6|2.4|0.9|0.7|1.1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3.1|1.6|0.9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597</Words>
  <Application>Microsoft Office PowerPoint</Application>
  <PresentationFormat>Widescreen</PresentationFormat>
  <Paragraphs>141</Paragraphs>
  <Slides>15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Payne</dc:creator>
  <cp:lastModifiedBy>Paula Candish</cp:lastModifiedBy>
  <cp:revision>29</cp:revision>
  <dcterms:created xsi:type="dcterms:W3CDTF">2021-01-04T14:29:29Z</dcterms:created>
  <dcterms:modified xsi:type="dcterms:W3CDTF">2021-01-07T14:21:43Z</dcterms:modified>
</cp:coreProperties>
</file>