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4" r:id="rId6"/>
    <p:sldId id="271" r:id="rId7"/>
    <p:sldId id="272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Geography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19</a:t>
            </a:r>
            <a:r>
              <a:rPr lang="en-GB" baseline="30000" dirty="0" smtClean="0"/>
              <a:t>th</a:t>
            </a:r>
            <a:r>
              <a:rPr lang="en-GB" dirty="0" smtClean="0"/>
              <a:t> 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LO: Identify and know the main physical geographical features of the Maya Highlands.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3600" b="1" u="sng" dirty="0" smtClean="0"/>
              <a:t>Success Criteria:</a:t>
            </a:r>
          </a:p>
          <a:p>
            <a:r>
              <a:rPr lang="en-GB" sz="3600" dirty="0" smtClean="0"/>
              <a:t>Identify key geographical features from an atlas.</a:t>
            </a:r>
          </a:p>
          <a:p>
            <a:r>
              <a:rPr lang="en-GB" sz="3600" dirty="0" smtClean="0"/>
              <a:t>Mark on a map, using a key.</a:t>
            </a:r>
            <a:endParaRPr lang="en-GB" sz="36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8"/>
    </mc:Choice>
    <mc:Fallback xmlns="">
      <p:transition spd="slow" advTm="15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" y="2169996"/>
            <a:ext cx="5358530" cy="4516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Maya Highlands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44"/>
    </mc:Choice>
    <mc:Fallback xmlns="">
      <p:transition spd="slow" advTm="26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2874"/>
            <a:ext cx="5295900" cy="658978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8"/>
    </mc:Choice>
    <mc:Fallback xmlns="">
      <p:transition spd="slow" advTm="12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56" y="341396"/>
            <a:ext cx="4920165" cy="60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2"/>
    </mc:Choice>
    <mc:Fallback xmlns="">
      <p:transition spd="slow" advTm="19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GoogleMaps</a:t>
            </a:r>
            <a:r>
              <a:rPr lang="en-GB" dirty="0" smtClean="0"/>
              <a:t>, locate these features and mark on your map: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Tajumulco</a:t>
            </a:r>
            <a:r>
              <a:rPr lang="en-GB" dirty="0" smtClean="0"/>
              <a:t> Volcano</a:t>
            </a:r>
          </a:p>
          <a:p>
            <a:r>
              <a:rPr lang="en-GB" dirty="0" err="1" smtClean="0"/>
              <a:t>Cuchumatanes</a:t>
            </a:r>
            <a:r>
              <a:rPr lang="en-GB" dirty="0" smtClean="0"/>
              <a:t> Range</a:t>
            </a:r>
          </a:p>
          <a:p>
            <a:r>
              <a:rPr lang="en-GB" dirty="0" err="1" smtClean="0"/>
              <a:t>Chuacús</a:t>
            </a:r>
            <a:r>
              <a:rPr lang="en-GB" dirty="0" smtClean="0"/>
              <a:t> and </a:t>
            </a:r>
            <a:r>
              <a:rPr lang="en-GB" dirty="0" err="1" smtClean="0"/>
              <a:t>Chamá</a:t>
            </a:r>
            <a:r>
              <a:rPr lang="en-GB" dirty="0" smtClean="0"/>
              <a:t> Sierras</a:t>
            </a:r>
          </a:p>
          <a:p>
            <a:r>
              <a:rPr lang="en-GB" dirty="0" smtClean="0"/>
              <a:t>Caribbean Sea</a:t>
            </a:r>
          </a:p>
          <a:p>
            <a:r>
              <a:rPr lang="en-GB" dirty="0" smtClean="0"/>
              <a:t>El </a:t>
            </a:r>
            <a:r>
              <a:rPr lang="en-GB" dirty="0" err="1" smtClean="0"/>
              <a:t>Chaval</a:t>
            </a:r>
            <a:endParaRPr lang="en-GB" dirty="0"/>
          </a:p>
          <a:p>
            <a:r>
              <a:rPr lang="en-GB" dirty="0" smtClean="0"/>
              <a:t>Lake Atitlan</a:t>
            </a:r>
          </a:p>
          <a:p>
            <a:r>
              <a:rPr lang="en-GB" dirty="0" smtClean="0"/>
              <a:t>Pacific Ocean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9"/>
    </mc:Choice>
    <mc:Fallback xmlns="">
      <p:transition spd="slow" advTm="19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Maya Highlands (more info)</a:t>
            </a:r>
            <a:endParaRPr lang="en-GB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58"/>
    </mc:Choice>
    <mc:Fallback xmlns="">
      <p:transition spd="slow" advTm="72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are the Highlands?</a:t>
            </a:r>
          </a:p>
          <a:p>
            <a:r>
              <a:rPr lang="en-GB" dirty="0" smtClean="0"/>
              <a:t>Sierras</a:t>
            </a:r>
          </a:p>
          <a:p>
            <a:r>
              <a:rPr lang="en-GB" dirty="0" smtClean="0"/>
              <a:t>Water</a:t>
            </a:r>
          </a:p>
          <a:p>
            <a:r>
              <a:rPr lang="en-GB" dirty="0" smtClean="0"/>
              <a:t>Climate / Weather</a:t>
            </a:r>
          </a:p>
          <a:p>
            <a:r>
              <a:rPr lang="en-GB" dirty="0" smtClean="0"/>
              <a:t>Trade</a:t>
            </a:r>
          </a:p>
          <a:p>
            <a:r>
              <a:rPr lang="en-GB" dirty="0" smtClean="0"/>
              <a:t>Animals</a:t>
            </a:r>
          </a:p>
          <a:p>
            <a:r>
              <a:rPr lang="en-GB" dirty="0" smtClean="0"/>
              <a:t>Which Maya city is the closest to the Highland region?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9"/>
    </mc:Choice>
    <mc:Fallback xmlns="">
      <p:transition spd="slow" advTm="19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013785"/>
            <a:ext cx="3757566" cy="47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05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105</TotalTime>
  <Words>101</Words>
  <Application>Microsoft Office PowerPoint</Application>
  <PresentationFormat>Widescreen</PresentationFormat>
  <Paragraphs>25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Geography</vt:lpstr>
      <vt:lpstr>LO: Identify and know the main physical geographical features of the Maya Highlands.</vt:lpstr>
      <vt:lpstr>Maya Highlands</vt:lpstr>
      <vt:lpstr>PowerPoint Presentation</vt:lpstr>
      <vt:lpstr>PowerPoint Presentation</vt:lpstr>
      <vt:lpstr>Using GoogleMaps, locate these features and mark on your map:</vt:lpstr>
      <vt:lpstr>Maya Highlands (more info)</vt:lpstr>
      <vt:lpstr>Summary</vt:lpstr>
      <vt:lpstr>Answers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Amber Dickinson</dc:creator>
  <cp:lastModifiedBy>Paula Candish</cp:lastModifiedBy>
  <cp:revision>15</cp:revision>
  <dcterms:created xsi:type="dcterms:W3CDTF">2021-01-07T22:46:13Z</dcterms:created>
  <dcterms:modified xsi:type="dcterms:W3CDTF">2021-01-18T14:08:12Z</dcterms:modified>
</cp:coreProperties>
</file>