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42F4-7F39-430D-AB11-B190E550731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7A99-A4C4-4E17-99CE-B4103E445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79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2650B9-2C3C-4B3F-A11B-E554FD0108EB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400550" y="9556750"/>
            <a:ext cx="33670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A95941CC-1588-4939-A941-5BEED6045C12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638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40363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9" tIns="45005" rIns="90009" bIns="4500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B7B7FE-64E0-44D0-85A2-1ECEAC496D31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29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0B7D02B-D706-48C3-8666-FA0136483FB0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400550" y="9556750"/>
            <a:ext cx="33670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6EE8F6C6-4ECE-4DF2-9285-F1EE2CD1F3D0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843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40363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9" tIns="45005" rIns="90009" bIns="4500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1BF478A-68A0-45AE-9C5B-A647E7769149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6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3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4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47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3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2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3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5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6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3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4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49D0-C268-4522-88DA-9E43E8D6ABD2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CD30-B32D-4223-BE1E-5CDFCBE04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97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919288" y="-100013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n-US" sz="4400" dirty="0"/>
              <a:t> Daily </a:t>
            </a:r>
            <a:r>
              <a:rPr lang="en-US" altLang="en-US" sz="4400" dirty="0" smtClean="0"/>
              <a:t>8  15.1.21    </a:t>
            </a:r>
            <a:endParaRPr lang="en-US" altLang="en-US" sz="4400" dirty="0"/>
          </a:p>
        </p:txBody>
      </p:sp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1625601" y="549275"/>
          <a:ext cx="8963025" cy="6151564"/>
        </p:xfrm>
        <a:graphic>
          <a:graphicData uri="http://schemas.openxmlformats.org/drawingml/2006/table">
            <a:tbl>
              <a:tblPr/>
              <a:tblGrid>
                <a:gridCol w="298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61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17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7604 x 3 =</a:t>
                      </a: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9042 x 7 =</a:t>
                      </a: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9045 x 6 =</a:t>
                      </a: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1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Round to nearest whole number 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2.67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Round to nearest whole number 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2.047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Round to nearest whole number and tenth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2.047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65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   9402 - 7841 =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895620 - 41523 =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8451.2 – 4623.3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495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Put into ascending order  1.02, 1.2, 1.04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Put into ascending order   1.02, 1.2, 1.04, 0.8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Put into ascending order 1.02, 1.2, 1.04, 0.8, 0.74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1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412 x 3 =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637 x 6 =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3946 x 18 =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99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6.78 ÷10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6.  8.41 ÷100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6.  7.2 ÷1000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61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Half 628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Half 2548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Half 7953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77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 Complete the sequence 3.89, 3.99, 4.09, ___, ___,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Complete the sequence 0.99, ___, 1.19, ___, ___,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Complete the sequence 3.04, ___, 3.08, ___, ___,</a:t>
                      </a:r>
                    </a:p>
                  </a:txBody>
                  <a:tcPr marL="89985" marR="89985" marT="46796" marB="46796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064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n-US" sz="4400"/>
              <a:t> Answers Daily </a:t>
            </a:r>
            <a:r>
              <a:rPr lang="en-US" altLang="en-US" sz="4400"/>
              <a:t>8  </a:t>
            </a:r>
            <a:r>
              <a:rPr lang="en-US" altLang="en-US" sz="4400" smtClean="0"/>
              <a:t>15.1.21  </a:t>
            </a:r>
            <a:endParaRPr lang="en-US" altLang="en-US" sz="4400"/>
          </a:p>
        </p:txBody>
      </p:sp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1919289" y="765176"/>
          <a:ext cx="8569325" cy="6164266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64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40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22812</a:t>
                      </a: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1. 63,294</a:t>
                      </a: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54,270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4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2.     3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2.   2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2 and 2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68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3.     1561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3.  854.097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3.  3827.9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11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4. 1.02, 1.04 1.2, 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4. 0.8, 1.02, 1.04 1.2, 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4. 0.74, 0.8, 1.02, 1.04, 1.2, 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4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5. 1236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5.   3822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5.   71,028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42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6.  0.678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6.  0.0841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6.  0.0072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64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7.  314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1274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7.  3976.5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584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 Complete the sequence 3.89, 3.99, 4.09,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_4.19_,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_4.29_,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Complete the sequence 0.99,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_1.09_,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1.19,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_1.29_,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_1.39_,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Complete the sequence 3.04,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_3.06_,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3.08,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_4_,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_4.2_,</a:t>
                      </a:r>
                    </a:p>
                  </a:txBody>
                  <a:tcPr marL="90000" marR="90000" marT="46798" marB="4679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660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Laurie Lott</cp:lastModifiedBy>
  <cp:revision>1</cp:revision>
  <dcterms:created xsi:type="dcterms:W3CDTF">2021-01-05T14:01:32Z</dcterms:created>
  <dcterms:modified xsi:type="dcterms:W3CDTF">2021-01-05T14:01:57Z</dcterms:modified>
</cp:coreProperties>
</file>