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5" r:id="rId4"/>
    <p:sldId id="258" r:id="rId5"/>
    <p:sldId id="259" r:id="rId6"/>
    <p:sldId id="260" r:id="rId7"/>
    <p:sldId id="261" r:id="rId8"/>
    <p:sldId id="262" r:id="rId9"/>
    <p:sldId id="263" r:id="rId10"/>
    <p:sldId id="264" r:id="rId11"/>
    <p:sldId id="266" r:id="rId12"/>
    <p:sldId id="267"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87" d="100"/>
          <a:sy n="87" d="100"/>
        </p:scale>
        <p:origin x="437"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7DC0237-9F19-416D-A2FA-31BB12120534}" type="datetimeFigureOut">
              <a:rPr lang="en-GB" smtClean="0"/>
              <a:t>06/01/2021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9F18FA-9553-4C2D-855D-C81A67DF3328}" type="slidenum">
              <a:rPr lang="en-GB" smtClean="0"/>
              <a:t>‹#›</a:t>
            </a:fld>
            <a:endParaRPr lang="en-GB"/>
          </a:p>
        </p:txBody>
      </p:sp>
    </p:spTree>
    <p:extLst>
      <p:ext uri="{BB962C8B-B14F-4D97-AF65-F5344CB8AC3E}">
        <p14:creationId xmlns:p14="http://schemas.microsoft.com/office/powerpoint/2010/main" val="33194523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7DC0237-9F19-416D-A2FA-31BB12120534}" type="datetimeFigureOut">
              <a:rPr lang="en-GB" smtClean="0"/>
              <a:t>06/01/2021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9F18FA-9553-4C2D-855D-C81A67DF3328}" type="slidenum">
              <a:rPr lang="en-GB" smtClean="0"/>
              <a:t>‹#›</a:t>
            </a:fld>
            <a:endParaRPr lang="en-GB"/>
          </a:p>
        </p:txBody>
      </p:sp>
    </p:spTree>
    <p:extLst>
      <p:ext uri="{BB962C8B-B14F-4D97-AF65-F5344CB8AC3E}">
        <p14:creationId xmlns:p14="http://schemas.microsoft.com/office/powerpoint/2010/main" val="4085015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7DC0237-9F19-416D-A2FA-31BB12120534}" type="datetimeFigureOut">
              <a:rPr lang="en-GB" smtClean="0"/>
              <a:t>06/01/2021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9F18FA-9553-4C2D-855D-C81A67DF3328}" type="slidenum">
              <a:rPr lang="en-GB" smtClean="0"/>
              <a:t>‹#›</a:t>
            </a:fld>
            <a:endParaRPr lang="en-GB"/>
          </a:p>
        </p:txBody>
      </p:sp>
    </p:spTree>
    <p:extLst>
      <p:ext uri="{BB962C8B-B14F-4D97-AF65-F5344CB8AC3E}">
        <p14:creationId xmlns:p14="http://schemas.microsoft.com/office/powerpoint/2010/main" val="1466510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7DC0237-9F19-416D-A2FA-31BB12120534}" type="datetimeFigureOut">
              <a:rPr lang="en-GB" smtClean="0"/>
              <a:t>06/01/2021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9F18FA-9553-4C2D-855D-C81A67DF3328}" type="slidenum">
              <a:rPr lang="en-GB" smtClean="0"/>
              <a:t>‹#›</a:t>
            </a:fld>
            <a:endParaRPr lang="en-GB"/>
          </a:p>
        </p:txBody>
      </p:sp>
    </p:spTree>
    <p:extLst>
      <p:ext uri="{BB962C8B-B14F-4D97-AF65-F5344CB8AC3E}">
        <p14:creationId xmlns:p14="http://schemas.microsoft.com/office/powerpoint/2010/main" val="1854332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7DC0237-9F19-416D-A2FA-31BB12120534}" type="datetimeFigureOut">
              <a:rPr lang="en-GB" smtClean="0"/>
              <a:t>06/01/2021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9F18FA-9553-4C2D-855D-C81A67DF3328}" type="slidenum">
              <a:rPr lang="en-GB" smtClean="0"/>
              <a:t>‹#›</a:t>
            </a:fld>
            <a:endParaRPr lang="en-GB"/>
          </a:p>
        </p:txBody>
      </p:sp>
    </p:spTree>
    <p:extLst>
      <p:ext uri="{BB962C8B-B14F-4D97-AF65-F5344CB8AC3E}">
        <p14:creationId xmlns:p14="http://schemas.microsoft.com/office/powerpoint/2010/main" val="3580056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7DC0237-9F19-416D-A2FA-31BB12120534}" type="datetimeFigureOut">
              <a:rPr lang="en-GB" smtClean="0"/>
              <a:t>06/01/2021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99F18FA-9553-4C2D-855D-C81A67DF3328}" type="slidenum">
              <a:rPr lang="en-GB" smtClean="0"/>
              <a:t>‹#›</a:t>
            </a:fld>
            <a:endParaRPr lang="en-GB"/>
          </a:p>
        </p:txBody>
      </p:sp>
    </p:spTree>
    <p:extLst>
      <p:ext uri="{BB962C8B-B14F-4D97-AF65-F5344CB8AC3E}">
        <p14:creationId xmlns:p14="http://schemas.microsoft.com/office/powerpoint/2010/main" val="2949981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7DC0237-9F19-416D-A2FA-31BB12120534}" type="datetimeFigureOut">
              <a:rPr lang="en-GB" smtClean="0"/>
              <a:t>06/01/2021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99F18FA-9553-4C2D-855D-C81A67DF3328}" type="slidenum">
              <a:rPr lang="en-GB" smtClean="0"/>
              <a:t>‹#›</a:t>
            </a:fld>
            <a:endParaRPr lang="en-GB"/>
          </a:p>
        </p:txBody>
      </p:sp>
    </p:spTree>
    <p:extLst>
      <p:ext uri="{BB962C8B-B14F-4D97-AF65-F5344CB8AC3E}">
        <p14:creationId xmlns:p14="http://schemas.microsoft.com/office/powerpoint/2010/main" val="41566061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7DC0237-9F19-416D-A2FA-31BB12120534}" type="datetimeFigureOut">
              <a:rPr lang="en-GB" smtClean="0"/>
              <a:t>06/01/2021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99F18FA-9553-4C2D-855D-C81A67DF3328}" type="slidenum">
              <a:rPr lang="en-GB" smtClean="0"/>
              <a:t>‹#›</a:t>
            </a:fld>
            <a:endParaRPr lang="en-GB"/>
          </a:p>
        </p:txBody>
      </p:sp>
    </p:spTree>
    <p:extLst>
      <p:ext uri="{BB962C8B-B14F-4D97-AF65-F5344CB8AC3E}">
        <p14:creationId xmlns:p14="http://schemas.microsoft.com/office/powerpoint/2010/main" val="704937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DC0237-9F19-416D-A2FA-31BB12120534}" type="datetimeFigureOut">
              <a:rPr lang="en-GB" smtClean="0"/>
              <a:t>06/01/2021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99F18FA-9553-4C2D-855D-C81A67DF3328}" type="slidenum">
              <a:rPr lang="en-GB" smtClean="0"/>
              <a:t>‹#›</a:t>
            </a:fld>
            <a:endParaRPr lang="en-GB"/>
          </a:p>
        </p:txBody>
      </p:sp>
    </p:spTree>
    <p:extLst>
      <p:ext uri="{BB962C8B-B14F-4D97-AF65-F5344CB8AC3E}">
        <p14:creationId xmlns:p14="http://schemas.microsoft.com/office/powerpoint/2010/main" val="2963438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7DC0237-9F19-416D-A2FA-31BB12120534}" type="datetimeFigureOut">
              <a:rPr lang="en-GB" smtClean="0"/>
              <a:t>06/01/2021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99F18FA-9553-4C2D-855D-C81A67DF3328}" type="slidenum">
              <a:rPr lang="en-GB" smtClean="0"/>
              <a:t>‹#›</a:t>
            </a:fld>
            <a:endParaRPr lang="en-GB"/>
          </a:p>
        </p:txBody>
      </p:sp>
    </p:spTree>
    <p:extLst>
      <p:ext uri="{BB962C8B-B14F-4D97-AF65-F5344CB8AC3E}">
        <p14:creationId xmlns:p14="http://schemas.microsoft.com/office/powerpoint/2010/main" val="3904585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7DC0237-9F19-416D-A2FA-31BB12120534}" type="datetimeFigureOut">
              <a:rPr lang="en-GB" smtClean="0"/>
              <a:t>06/01/2021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99F18FA-9553-4C2D-855D-C81A67DF3328}" type="slidenum">
              <a:rPr lang="en-GB" smtClean="0"/>
              <a:t>‹#›</a:t>
            </a:fld>
            <a:endParaRPr lang="en-GB"/>
          </a:p>
        </p:txBody>
      </p:sp>
    </p:spTree>
    <p:extLst>
      <p:ext uri="{BB962C8B-B14F-4D97-AF65-F5344CB8AC3E}">
        <p14:creationId xmlns:p14="http://schemas.microsoft.com/office/powerpoint/2010/main" val="3574551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DC0237-9F19-416D-A2FA-31BB12120534}" type="datetimeFigureOut">
              <a:rPr lang="en-GB" smtClean="0"/>
              <a:t>06/01/2021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9F18FA-9553-4C2D-855D-C81A67DF3328}" type="slidenum">
              <a:rPr lang="en-GB" smtClean="0"/>
              <a:t>‹#›</a:t>
            </a:fld>
            <a:endParaRPr lang="en-GB"/>
          </a:p>
        </p:txBody>
      </p:sp>
    </p:spTree>
    <p:extLst>
      <p:ext uri="{BB962C8B-B14F-4D97-AF65-F5344CB8AC3E}">
        <p14:creationId xmlns:p14="http://schemas.microsoft.com/office/powerpoint/2010/main" val="9519298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2.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2.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2.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2.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2.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2.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4"/>
          <a:stretch>
            <a:fillRect/>
          </a:stretch>
        </p:blipFill>
        <p:spPr>
          <a:xfrm>
            <a:off x="938254" y="278586"/>
            <a:ext cx="8819031" cy="6102996"/>
          </a:xfrm>
          <a:prstGeom prst="rect">
            <a:avLst/>
          </a:prstGeom>
        </p:spPr>
      </p:pic>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449414881"/>
      </p:ext>
    </p:extLst>
  </p:cSld>
  <p:clrMapOvr>
    <a:masterClrMapping/>
  </p:clrMapOvr>
  <mc:AlternateContent xmlns:mc="http://schemas.openxmlformats.org/markup-compatibility/2006" xmlns:p14="http://schemas.microsoft.com/office/powerpoint/2010/main">
    <mc:Choice Requires="p14">
      <p:transition spd="slow" p14:dur="2000" advTm="31214"/>
    </mc:Choice>
    <mc:Fallback xmlns="">
      <p:transition spd="slow" advTm="3121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276763" y="172269"/>
            <a:ext cx="8938798" cy="6685731"/>
          </a:xfrm>
          <a:prstGeom prst="rect">
            <a:avLst/>
          </a:prstGeom>
        </p:spPr>
      </p:pic>
    </p:spTree>
    <p:extLst>
      <p:ext uri="{BB962C8B-B14F-4D97-AF65-F5344CB8AC3E}">
        <p14:creationId xmlns:p14="http://schemas.microsoft.com/office/powerpoint/2010/main" val="5877261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Seasonability</a:t>
            </a:r>
            <a:r>
              <a:rPr lang="en-GB" dirty="0" smtClean="0"/>
              <a:t> Chart</a:t>
            </a:r>
            <a:endParaRPr lang="en-GB" dirty="0"/>
          </a:p>
        </p:txBody>
      </p:sp>
      <p:sp>
        <p:nvSpPr>
          <p:cNvPr id="3" name="Content Placeholder 2"/>
          <p:cNvSpPr>
            <a:spLocks noGrp="1"/>
          </p:cNvSpPr>
          <p:nvPr>
            <p:ph idx="1"/>
          </p:nvPr>
        </p:nvSpPr>
        <p:spPr/>
        <p:txBody>
          <a:bodyPr/>
          <a:lstStyle/>
          <a:p>
            <a:r>
              <a:rPr lang="en-GB" dirty="0" smtClean="0"/>
              <a:t>Now you have a greater idea of what foods are in season and when, produce a </a:t>
            </a:r>
            <a:r>
              <a:rPr lang="en-GB" dirty="0" err="1" smtClean="0"/>
              <a:t>seasonability</a:t>
            </a:r>
            <a:r>
              <a:rPr lang="en-GB" dirty="0" smtClean="0"/>
              <a:t> chart to show what foods are available in which season.</a:t>
            </a:r>
          </a:p>
          <a:p>
            <a:r>
              <a:rPr lang="en-GB" dirty="0" smtClean="0"/>
              <a:t>You could do this by creating columns on your page and then colouring in when each food is in season, just like on the next slide or you could split your page into four, making one section for each season and then draw and label the fruits and vegetables in the correct season.</a:t>
            </a:r>
            <a:endParaRPr lang="en-GB" dirty="0"/>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2019106601"/>
      </p:ext>
    </p:extLst>
  </p:cSld>
  <p:clrMapOvr>
    <a:masterClrMapping/>
  </p:clrMapOvr>
  <mc:AlternateContent xmlns:mc="http://schemas.openxmlformats.org/markup-compatibility/2006" xmlns:p14="http://schemas.microsoft.com/office/powerpoint/2010/main">
    <mc:Choice Requires="p14">
      <p:transition spd="slow" p14:dur="2000" advTm="45551"/>
    </mc:Choice>
    <mc:Fallback xmlns="">
      <p:transition spd="slow" advTm="4555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l="19089" t="17345" r="17265" b="6250"/>
          <a:stretch>
            <a:fillRect/>
          </a:stretch>
        </p:blipFill>
        <p:spPr bwMode="auto">
          <a:xfrm>
            <a:off x="256016" y="174225"/>
            <a:ext cx="9577823" cy="6465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20703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68097" y="63528"/>
            <a:ext cx="8292092" cy="6522684"/>
          </a:xfrm>
          <a:prstGeom prst="rect">
            <a:avLst/>
          </a:prstGeom>
        </p:spPr>
      </p:pic>
    </p:spTree>
    <p:extLst>
      <p:ext uri="{BB962C8B-B14F-4D97-AF65-F5344CB8AC3E}">
        <p14:creationId xmlns:p14="http://schemas.microsoft.com/office/powerpoint/2010/main" val="15678370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4"/>
          <a:stretch>
            <a:fillRect/>
          </a:stretch>
        </p:blipFill>
        <p:spPr>
          <a:xfrm>
            <a:off x="838200" y="461424"/>
            <a:ext cx="9639300" cy="5314950"/>
          </a:xfrm>
          <a:prstGeom prst="rect">
            <a:avLst/>
          </a:prstGeom>
        </p:spPr>
      </p:pic>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1193579352"/>
      </p:ext>
    </p:extLst>
  </p:cSld>
  <p:clrMapOvr>
    <a:masterClrMapping/>
  </p:clrMapOvr>
  <mc:AlternateContent xmlns:mc="http://schemas.openxmlformats.org/markup-compatibility/2006" xmlns:p14="http://schemas.microsoft.com/office/powerpoint/2010/main">
    <mc:Choice Requires="p14">
      <p:transition spd="slow" p14:dur="2000" advTm="12603"/>
    </mc:Choice>
    <mc:Fallback xmlns="">
      <p:transition spd="slow" advTm="1260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4"/>
          <a:stretch>
            <a:fillRect/>
          </a:stretch>
        </p:blipFill>
        <p:spPr>
          <a:xfrm>
            <a:off x="733093" y="296807"/>
            <a:ext cx="10344150" cy="6200775"/>
          </a:xfrm>
          <a:prstGeom prst="rect">
            <a:avLst/>
          </a:prstGeom>
        </p:spPr>
      </p:pic>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785914269"/>
      </p:ext>
    </p:extLst>
  </p:cSld>
  <p:clrMapOvr>
    <a:masterClrMapping/>
  </p:clrMapOvr>
  <mc:AlternateContent xmlns:mc="http://schemas.openxmlformats.org/markup-compatibility/2006" xmlns:p14="http://schemas.microsoft.com/office/powerpoint/2010/main">
    <mc:Choice Requires="p14">
      <p:transition spd="slow" p14:dur="2000" advTm="41552"/>
    </mc:Choice>
    <mc:Fallback xmlns="">
      <p:transition spd="slow" advTm="4155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4"/>
          <a:stretch>
            <a:fillRect/>
          </a:stretch>
        </p:blipFill>
        <p:spPr>
          <a:xfrm>
            <a:off x="618438" y="365124"/>
            <a:ext cx="8843614" cy="6174783"/>
          </a:xfrm>
          <a:prstGeom prst="rect">
            <a:avLst/>
          </a:prstGeom>
        </p:spPr>
      </p:pic>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4200653136"/>
      </p:ext>
    </p:extLst>
  </p:cSld>
  <p:clrMapOvr>
    <a:masterClrMapping/>
  </p:clrMapOvr>
  <mc:AlternateContent xmlns:mc="http://schemas.openxmlformats.org/markup-compatibility/2006" xmlns:p14="http://schemas.microsoft.com/office/powerpoint/2010/main">
    <mc:Choice Requires="p14">
      <p:transition spd="slow" p14:dur="2000" advTm="41159"/>
    </mc:Choice>
    <mc:Fallback xmlns="">
      <p:transition spd="slow" advTm="4115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4"/>
          <a:stretch>
            <a:fillRect/>
          </a:stretch>
        </p:blipFill>
        <p:spPr>
          <a:xfrm>
            <a:off x="541766" y="160600"/>
            <a:ext cx="9564342" cy="6693175"/>
          </a:xfrm>
          <a:prstGeom prst="rect">
            <a:avLst/>
          </a:prstGeom>
        </p:spPr>
      </p:pic>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2244949770"/>
      </p:ext>
    </p:extLst>
  </p:cSld>
  <p:clrMapOvr>
    <a:masterClrMapping/>
  </p:clrMapOvr>
  <mc:AlternateContent xmlns:mc="http://schemas.openxmlformats.org/markup-compatibility/2006" xmlns:p14="http://schemas.microsoft.com/office/powerpoint/2010/main">
    <mc:Choice Requires="p14">
      <p:transition spd="slow" p14:dur="2000" advTm="27551"/>
    </mc:Choice>
    <mc:Fallback xmlns="">
      <p:transition spd="slow" advTm="2755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4"/>
          <a:stretch>
            <a:fillRect/>
          </a:stretch>
        </p:blipFill>
        <p:spPr>
          <a:xfrm>
            <a:off x="262184" y="84690"/>
            <a:ext cx="9255527" cy="6695673"/>
          </a:xfrm>
          <a:prstGeom prst="rect">
            <a:avLst/>
          </a:prstGeom>
        </p:spPr>
      </p:pic>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3256130561"/>
      </p:ext>
    </p:extLst>
  </p:cSld>
  <p:clrMapOvr>
    <a:masterClrMapping/>
  </p:clrMapOvr>
  <mc:AlternateContent xmlns:mc="http://schemas.openxmlformats.org/markup-compatibility/2006" xmlns:p14="http://schemas.microsoft.com/office/powerpoint/2010/main">
    <mc:Choice Requires="p14">
      <p:transition spd="slow" p14:dur="2000" advTm="11056"/>
    </mc:Choice>
    <mc:Fallback xmlns="">
      <p:transition spd="slow" advTm="1105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4"/>
          <a:stretch>
            <a:fillRect/>
          </a:stretch>
        </p:blipFill>
        <p:spPr>
          <a:xfrm>
            <a:off x="404025" y="116123"/>
            <a:ext cx="8755877" cy="6511188"/>
          </a:xfrm>
          <a:prstGeom prst="rect">
            <a:avLst/>
          </a:prstGeom>
        </p:spPr>
      </p:pic>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1531761847"/>
      </p:ext>
    </p:extLst>
  </p:cSld>
  <p:clrMapOvr>
    <a:masterClrMapping/>
  </p:clrMapOvr>
  <mc:AlternateContent xmlns:mc="http://schemas.openxmlformats.org/markup-compatibility/2006" xmlns:p14="http://schemas.microsoft.com/office/powerpoint/2010/main">
    <mc:Choice Requires="p14">
      <p:transition spd="slow" p14:dur="2000" advTm="20605"/>
    </mc:Choice>
    <mc:Fallback xmlns="">
      <p:transition spd="slow" advTm="2060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445272" y="283783"/>
            <a:ext cx="8473707" cy="6347605"/>
          </a:xfrm>
          <a:prstGeom prst="rect">
            <a:avLst/>
          </a:prstGeom>
        </p:spPr>
      </p:pic>
    </p:spTree>
    <p:extLst>
      <p:ext uri="{BB962C8B-B14F-4D97-AF65-F5344CB8AC3E}">
        <p14:creationId xmlns:p14="http://schemas.microsoft.com/office/powerpoint/2010/main" val="23828741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375905" y="102250"/>
            <a:ext cx="7941159" cy="6334898"/>
          </a:xfrm>
          <a:prstGeom prst="rect">
            <a:avLst/>
          </a:prstGeom>
        </p:spPr>
      </p:pic>
    </p:spTree>
    <p:extLst>
      <p:ext uri="{BB962C8B-B14F-4D97-AF65-F5344CB8AC3E}">
        <p14:creationId xmlns:p14="http://schemas.microsoft.com/office/powerpoint/2010/main" val="280788093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TotalTime>
  <Words>87</Words>
  <Application>Microsoft Office PowerPoint</Application>
  <PresentationFormat>Widescreen</PresentationFormat>
  <Paragraphs>3</Paragraphs>
  <Slides>13</Slides>
  <Notes>0</Notes>
  <HiddenSlides>0</HiddenSlides>
  <MMClips>8</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Seasonability Chart</vt:lpstr>
      <vt:lpstr>PowerPoint Presentation</vt:lpstr>
      <vt:lpstr>PowerPoint Presentation</vt:lpstr>
    </vt:vector>
  </TitlesOfParts>
  <Company>ALT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Lucy Culyer</dc:creator>
  <cp:lastModifiedBy>Paula Candish</cp:lastModifiedBy>
  <cp:revision>6</cp:revision>
  <dcterms:created xsi:type="dcterms:W3CDTF">2021-01-06T10:44:10Z</dcterms:created>
  <dcterms:modified xsi:type="dcterms:W3CDTF">2021-01-06T14:05:07Z</dcterms:modified>
</cp:coreProperties>
</file>