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2" autoAdjust="0"/>
    <p:restoredTop sz="94660"/>
  </p:normalViewPr>
  <p:slideViewPr>
    <p:cSldViewPr snapToGrid="0">
      <p:cViewPr varScale="1">
        <p:scale>
          <a:sx n="87" d="100"/>
          <a:sy n="87" d="100"/>
        </p:scale>
        <p:origin x="47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2643-9228-4828-9E50-F221B1F91815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0C49-0512-4DC0-A310-5A8C63DBE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501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2643-9228-4828-9E50-F221B1F91815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0C49-0512-4DC0-A310-5A8C63DBE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3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2643-9228-4828-9E50-F221B1F91815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0C49-0512-4DC0-A310-5A8C63DBE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824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2643-9228-4828-9E50-F221B1F91815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0C49-0512-4DC0-A310-5A8C63DBE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917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2643-9228-4828-9E50-F221B1F91815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0C49-0512-4DC0-A310-5A8C63DBE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430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2643-9228-4828-9E50-F221B1F91815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0C49-0512-4DC0-A310-5A8C63DBE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235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2643-9228-4828-9E50-F221B1F91815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0C49-0512-4DC0-A310-5A8C63DBE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54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2643-9228-4828-9E50-F221B1F91815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0C49-0512-4DC0-A310-5A8C63DBE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53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2643-9228-4828-9E50-F221B1F91815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0C49-0512-4DC0-A310-5A8C63DBE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2643-9228-4828-9E50-F221B1F91815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0C49-0512-4DC0-A310-5A8C63DBE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486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2643-9228-4828-9E50-F221B1F91815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0C49-0512-4DC0-A310-5A8C63DBE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768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02643-9228-4828-9E50-F221B1F91815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0C49-0512-4DC0-A310-5A8C63DBE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90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YcpqCdIXmH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hyperlink" Target="https://www.historic-uk.com/HistoryUK/HistoryofBritain/Victorian-Workhous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3854" y="527539"/>
            <a:ext cx="9144000" cy="968986"/>
          </a:xfrm>
        </p:spPr>
        <p:txBody>
          <a:bodyPr/>
          <a:lstStyle/>
          <a:p>
            <a:pPr algn="l"/>
            <a:r>
              <a:rPr lang="en-GB" dirty="0" smtClean="0"/>
              <a:t>L.O. Use technical language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5254" y="1667731"/>
            <a:ext cx="9144000" cy="4161570"/>
          </a:xfrm>
        </p:spPr>
        <p:txBody>
          <a:bodyPr/>
          <a:lstStyle/>
          <a:p>
            <a:pPr algn="l"/>
            <a:r>
              <a:rPr lang="en-GB" dirty="0" smtClean="0"/>
              <a:t>Identify technical language within a </a:t>
            </a:r>
            <a:r>
              <a:rPr lang="en-GB" dirty="0" smtClean="0"/>
              <a:t>text.</a:t>
            </a:r>
            <a:endParaRPr lang="en-GB" dirty="0" smtClean="0"/>
          </a:p>
          <a:p>
            <a:pPr algn="l"/>
            <a:r>
              <a:rPr lang="en-GB" dirty="0" smtClean="0"/>
              <a:t>Ensure technical language used is linked to the </a:t>
            </a:r>
            <a:r>
              <a:rPr lang="en-GB" dirty="0" smtClean="0"/>
              <a:t>topic.</a:t>
            </a:r>
            <a:endParaRPr lang="en-GB" dirty="0" smtClean="0"/>
          </a:p>
          <a:p>
            <a:pPr algn="l"/>
            <a:r>
              <a:rPr lang="en-GB" dirty="0" smtClean="0"/>
              <a:t>Explain what the technical language </a:t>
            </a:r>
            <a:r>
              <a:rPr lang="en-GB" dirty="0" smtClean="0"/>
              <a:t>means.</a:t>
            </a:r>
            <a:endParaRPr lang="en-GB" dirty="0" smtClean="0"/>
          </a:p>
          <a:p>
            <a:endParaRPr lang="en-GB" dirty="0" smtClean="0"/>
          </a:p>
          <a:p>
            <a:pPr algn="l"/>
            <a:endParaRPr lang="en-GB" dirty="0" smtClean="0"/>
          </a:p>
          <a:p>
            <a:pPr algn="l"/>
            <a:endParaRPr lang="en-GB" dirty="0"/>
          </a:p>
          <a:p>
            <a:pPr algn="l"/>
            <a:r>
              <a:rPr lang="en-GB" dirty="0" smtClean="0"/>
              <a:t>Today we are going to be writing a non chronological report about the work houses in Victorian times.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5227" y="1959090"/>
            <a:ext cx="3219450" cy="1819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0693" y="4859799"/>
            <a:ext cx="2164151" cy="16561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4419" y="4859799"/>
            <a:ext cx="2181701" cy="16374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539" y="5171787"/>
            <a:ext cx="2365189" cy="1315027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0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97"/>
    </mc:Choice>
    <mc:Fallback xmlns="">
      <p:transition spd="slow" advTm="300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897393" y="2104230"/>
            <a:ext cx="6200731" cy="45779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889" y="365125"/>
            <a:ext cx="5682137" cy="4277213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4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13"/>
    </mc:Choice>
    <mc:Fallback xmlns="">
      <p:transition spd="slow" advTm="204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41199"/>
            <a:ext cx="10468707" cy="6347169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6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38"/>
    </mc:Choice>
    <mc:Fallback xmlns="">
      <p:transition spd="slow" advTm="300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4955" y="1690688"/>
            <a:ext cx="6787765" cy="34934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9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552"/>
    </mc:Choice>
    <mc:Fallback xmlns="">
      <p:transition spd="slow" advTm="52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Technical language is vocabulary specific to the topic.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For example if you were writing about car engines, you would use the following technical language: piston, cam belt, spark plugs, battery, and alternator.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Click on the link below to watch a video about what life was like in the Victorian workhouse.  While watching, make notes on what the workhouse was like and also make a note of the technical language.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If there is any language you don’t understand, you could use a dictionary but make sure you are looking at the word in context.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756094" y="4598350"/>
            <a:ext cx="4961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4"/>
              </a:rPr>
              <a:t>https://www.youtube.com/watch?v=YcpqCdIXmHE</a:t>
            </a:r>
            <a:endParaRPr lang="en-GB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4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97"/>
    </mc:Choice>
    <mc:Fallback xmlns="">
      <p:transition spd="slow" advTm="480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79" y="365125"/>
            <a:ext cx="11461642" cy="6051306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8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52"/>
    </mc:Choice>
    <mc:Fallback xmlns="">
      <p:transition spd="slow" advTm="331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87156"/>
            <a:ext cx="10156804" cy="519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1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45" y="1443649"/>
            <a:ext cx="11324910" cy="383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1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328612"/>
            <a:ext cx="11249025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3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4361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The following link will take you to a website about workhouses that you can do your own research from.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97933"/>
            <a:ext cx="10515600" cy="1925759"/>
          </a:xfrm>
        </p:spPr>
        <p:txBody>
          <a:bodyPr/>
          <a:lstStyle/>
          <a:p>
            <a:r>
              <a:rPr lang="en-GB" dirty="0" smtClean="0">
                <a:hlinkClick r:id="rId4"/>
              </a:rPr>
              <a:t>https://www.historic-uk.com/HistoryUK/HistoryofBritain/Victorian-Workhouse/</a:t>
            </a:r>
            <a:endParaRPr lang="en-GB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9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18"/>
    </mc:Choice>
    <mc:Fallback xmlns="">
      <p:transition spd="slow" advTm="196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048000" y="889844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0" i="0" dirty="0" smtClean="0">
                <a:solidFill>
                  <a:srgbClr val="333333"/>
                </a:solidFill>
                <a:effectLst/>
                <a:latin typeface="Nunito"/>
              </a:rPr>
              <a:t>The </a:t>
            </a:r>
            <a:r>
              <a:rPr lang="en-GB" b="1" i="0" dirty="0" smtClean="0">
                <a:solidFill>
                  <a:srgbClr val="333333"/>
                </a:solidFill>
                <a:effectLst/>
                <a:latin typeface="Nunito"/>
              </a:rPr>
              <a:t>features of a non-chronological report</a:t>
            </a:r>
            <a:r>
              <a:rPr lang="en-GB" b="0" i="0" dirty="0" smtClean="0">
                <a:solidFill>
                  <a:srgbClr val="333333"/>
                </a:solidFill>
                <a:effectLst/>
                <a:latin typeface="Nunito"/>
              </a:rPr>
              <a:t> include some of the following: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i="0" dirty="0" smtClean="0">
                <a:solidFill>
                  <a:srgbClr val="333333"/>
                </a:solidFill>
                <a:effectLst/>
                <a:latin typeface="Nunito"/>
              </a:rPr>
              <a:t>An eye-catching heading in a large font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i="0" dirty="0" smtClean="0">
                <a:solidFill>
                  <a:srgbClr val="333333"/>
                </a:solidFill>
                <a:effectLst/>
                <a:latin typeface="Nunito"/>
              </a:rPr>
              <a:t>An </a:t>
            </a:r>
            <a:r>
              <a:rPr lang="en-GB" b="0" i="0" dirty="0" smtClean="0">
                <a:effectLst/>
                <a:latin typeface="Nunito"/>
              </a:rPr>
              <a:t>introductory paragraph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i="0" dirty="0" smtClean="0">
                <a:solidFill>
                  <a:srgbClr val="333333"/>
                </a:solidFill>
                <a:effectLst/>
                <a:latin typeface="Nunito"/>
              </a:rPr>
              <a:t>Text split up into paragraphs and each paragraph on a different aspect of the subject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i="0" dirty="0" smtClean="0">
                <a:solidFill>
                  <a:srgbClr val="333333"/>
                </a:solidFill>
                <a:effectLst/>
                <a:latin typeface="Nunito"/>
              </a:rPr>
              <a:t>Sub-headings for each paragraph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i="0" dirty="0" smtClean="0">
                <a:solidFill>
                  <a:srgbClr val="333333"/>
                </a:solidFill>
                <a:effectLst/>
                <a:latin typeface="Nunito"/>
              </a:rPr>
              <a:t>Pictures of the subject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i="0" dirty="0" smtClean="0">
                <a:solidFill>
                  <a:srgbClr val="333333"/>
                </a:solidFill>
                <a:effectLst/>
                <a:latin typeface="Nunito"/>
              </a:rPr>
              <a:t>Captions under each picture to explain what is in the picture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i="0" dirty="0" smtClean="0">
                <a:solidFill>
                  <a:srgbClr val="333333"/>
                </a:solidFill>
                <a:effectLst/>
                <a:latin typeface="Nunito"/>
              </a:rPr>
              <a:t>Diagrams with labels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i="0" dirty="0" smtClean="0">
                <a:solidFill>
                  <a:srgbClr val="333333"/>
                </a:solidFill>
                <a:effectLst/>
                <a:latin typeface="Nunito"/>
              </a:rPr>
              <a:t>Lists of facts in bullet points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i="0" dirty="0" smtClean="0">
                <a:solidFill>
                  <a:srgbClr val="333333"/>
                </a:solidFill>
                <a:effectLst/>
                <a:latin typeface="Nunito"/>
              </a:rPr>
              <a:t>Boxes containing interesting individual facts to grab the attention of the reader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i="0" dirty="0" smtClean="0">
                <a:solidFill>
                  <a:srgbClr val="333333"/>
                </a:solidFill>
                <a:effectLst/>
                <a:latin typeface="Nunito"/>
              </a:rPr>
              <a:t>Technical vocabulary in bold, possibly with a glossary at the end</a:t>
            </a:r>
            <a:endParaRPr lang="en-GB" b="0" i="0" dirty="0">
              <a:solidFill>
                <a:srgbClr val="333333"/>
              </a:solidFill>
              <a:effectLst/>
              <a:latin typeface="Nunito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148"/>
    </mc:Choice>
    <mc:Fallback xmlns="">
      <p:transition spd="slow" advTm="571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7612" y="9525"/>
            <a:ext cx="4676775" cy="683895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8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40"/>
    </mc:Choice>
    <mc:Fallback xmlns="">
      <p:transition spd="slow" advTm="365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273</Words>
  <Application>Microsoft Office PowerPoint</Application>
  <PresentationFormat>Widescreen</PresentationFormat>
  <Paragraphs>28</Paragraphs>
  <Slides>12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Nunito</vt:lpstr>
      <vt:lpstr>Office Theme</vt:lpstr>
      <vt:lpstr>L.O. Use technical language </vt:lpstr>
      <vt:lpstr>Technical language is vocabulary specific to the topic.</vt:lpstr>
      <vt:lpstr>PowerPoint Presentation</vt:lpstr>
      <vt:lpstr>PowerPoint Presentation</vt:lpstr>
      <vt:lpstr>PowerPoint Presentation</vt:lpstr>
      <vt:lpstr>PowerPoint Presentation</vt:lpstr>
      <vt:lpstr>The following link will take you to a website about workhouses that you can do your own research from.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L.O. Use technical language</dc:title>
  <dc:creator>Laurie Lott</dc:creator>
  <cp:lastModifiedBy>Paula Candish</cp:lastModifiedBy>
  <cp:revision>9</cp:revision>
  <dcterms:created xsi:type="dcterms:W3CDTF">2021-01-09T14:08:05Z</dcterms:created>
  <dcterms:modified xsi:type="dcterms:W3CDTF">2021-01-11T15:13:41Z</dcterms:modified>
</cp:coreProperties>
</file>