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58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45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2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55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90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99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57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5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90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52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704C-01F7-4BBB-AF2E-258A102E4A72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492E-90F1-4725-B10D-DA646E48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5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428" y="469224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en-GB" sz="2800" u="sng" dirty="0" smtClean="0"/>
              <a:t>12.01.2021</a:t>
            </a:r>
          </a:p>
          <a:p>
            <a:pPr algn="l"/>
            <a:r>
              <a:rPr lang="en-GB" sz="2800" u="sng" dirty="0" smtClean="0"/>
              <a:t>L.O: Convert fractions to percentages.</a:t>
            </a:r>
          </a:p>
          <a:p>
            <a:pPr algn="l"/>
            <a:r>
              <a:rPr lang="en-GB" sz="2800" dirty="0" smtClean="0"/>
              <a:t>S.C: Recall what percent means.</a:t>
            </a:r>
          </a:p>
          <a:p>
            <a:pPr algn="l"/>
            <a:r>
              <a:rPr lang="en-GB" sz="2800" dirty="0" smtClean="0"/>
              <a:t>Recognise relationship between fractions and percentages.</a:t>
            </a:r>
          </a:p>
          <a:p>
            <a:pPr algn="l"/>
            <a:r>
              <a:rPr lang="en-GB" sz="2800" dirty="0" smtClean="0"/>
              <a:t>Use knowledge of fractions to convert to percentages.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2835" y="61229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35"/>
    </mc:Choice>
    <mc:Fallback xmlns="">
      <p:transition spd="slow" advTm="24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Challenge 1</a:t>
            </a:r>
            <a:endParaRPr lang="en-GB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80027" y="227412"/>
            <a:ext cx="4591764" cy="64712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6"/>
    </mc:Choice>
    <mc:Fallback xmlns="">
      <p:transition spd="slow" advTm="2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Challenge 2</a:t>
            </a:r>
            <a:endParaRPr lang="en-GB" sz="28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13" y="1595273"/>
            <a:ext cx="4962525" cy="1504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13" y="3508638"/>
            <a:ext cx="4731564" cy="3003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695" y="1690688"/>
            <a:ext cx="4210423" cy="3170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145" y="4641063"/>
            <a:ext cx="53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5950" y="3510752"/>
            <a:ext cx="53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4145" y="1595273"/>
            <a:ext cx="53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209969" y="1690688"/>
            <a:ext cx="53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272813" y="3091250"/>
            <a:ext cx="53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8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Additional challenges</a:t>
            </a:r>
            <a:endParaRPr lang="en-GB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805" y="1690688"/>
            <a:ext cx="3790950" cy="264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636" y="1027906"/>
            <a:ext cx="3886200" cy="450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667416"/>
            <a:ext cx="356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Create your own questions based on the question above for your friend or a member of your family to answer.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99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Answers-Challenge 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538" y="1568063"/>
            <a:ext cx="380915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42" y="1568063"/>
            <a:ext cx="3021515" cy="4761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757" y="1499897"/>
            <a:ext cx="4403901" cy="148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Answers-Challenge 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59" y="1627077"/>
            <a:ext cx="5038725" cy="1695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056" y="1627077"/>
            <a:ext cx="362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07" y="3515843"/>
            <a:ext cx="3092601" cy="3136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056" y="5301905"/>
            <a:ext cx="362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3.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5753" y="3523954"/>
            <a:ext cx="362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47048" y="4910245"/>
            <a:ext cx="362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04672" y="2424154"/>
            <a:ext cx="3624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257" y="667728"/>
            <a:ext cx="3809026" cy="598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Remember to complete your daily 8 and practise your times tables on TTRS. Can you make the top 10 this week?</a:t>
            </a:r>
            <a:endParaRPr lang="en-GB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8593" y="2383825"/>
            <a:ext cx="6677729" cy="24823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"/>
    </mc:Choice>
    <mc:Fallback xmlns="">
      <p:transition spd="slow" advTm="1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Percentages</a:t>
            </a:r>
            <a:endParaRPr lang="en-GB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979" y="1515525"/>
            <a:ext cx="10515600" cy="4351338"/>
          </a:xfrm>
        </p:spPr>
        <p:txBody>
          <a:bodyPr/>
          <a:lstStyle/>
          <a:p>
            <a:r>
              <a:rPr lang="en-GB" dirty="0" smtClean="0"/>
              <a:t>Percent (%) means out of 100.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49" y="2351805"/>
            <a:ext cx="6853942" cy="41097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4"/>
    </mc:Choice>
    <mc:Fallback xmlns="">
      <p:transition spd="slow" advTm="3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01" y="442098"/>
            <a:ext cx="10515600" cy="4351338"/>
          </a:xfrm>
        </p:spPr>
        <p:txBody>
          <a:bodyPr/>
          <a:lstStyle/>
          <a:p>
            <a:r>
              <a:rPr lang="en-GB" dirty="0" smtClean="0"/>
              <a:t>a) There are 9 parts out of 100 shaded. </a:t>
            </a:r>
          </a:p>
          <a:p>
            <a:r>
              <a:rPr lang="en-GB" dirty="0" smtClean="0"/>
              <a:t>This is 9%.</a:t>
            </a:r>
          </a:p>
          <a:p>
            <a:r>
              <a:rPr lang="en-GB" dirty="0" smtClean="0"/>
              <a:t>b) There are 24 parts out of 100 shaded. </a:t>
            </a:r>
          </a:p>
          <a:p>
            <a:r>
              <a:rPr lang="en-GB" dirty="0" smtClean="0"/>
              <a:t>This is 24 %.</a:t>
            </a:r>
          </a:p>
          <a:p>
            <a:r>
              <a:rPr lang="en-GB" dirty="0" smtClean="0"/>
              <a:t>C) There are 65 parts out of 100 shaded. </a:t>
            </a:r>
          </a:p>
          <a:p>
            <a:r>
              <a:rPr lang="en-GB" dirty="0" smtClean="0"/>
              <a:t>This is 65 %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3"/>
    </mc:Choice>
    <mc:Fallback xmlns="">
      <p:transition spd="slow" advTm="2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7686675" cy="330517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670300"/>
            <a:ext cx="10110083" cy="160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Can you write the fraction to go with each bar model?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82"/>
    </mc:Choice>
    <mc:Fallback xmlns="">
      <p:transition spd="slow" advTm="7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7686675" cy="3305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6762" y="1622065"/>
            <a:ext cx="70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402665" y="3142090"/>
            <a:ext cx="70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026056" y="1622065"/>
            <a:ext cx="169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30/100       3/10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146649" y="3142090"/>
            <a:ext cx="183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70/100      7/10</a:t>
            </a:r>
            <a:endParaRPr lang="en-GB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6"/>
    </mc:Choice>
    <mc:Fallback xmlns="">
      <p:transition spd="slow" advTm="3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9883" y="485533"/>
            <a:ext cx="6362336" cy="5939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010" y="368993"/>
            <a:ext cx="3114675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3310" y="644056"/>
            <a:ext cx="28940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Use the 100 square to help you workout the percentages.</a:t>
            </a:r>
          </a:p>
          <a:p>
            <a:r>
              <a:rPr lang="en-GB" sz="2800" smtClean="0"/>
              <a:t>Remember:</a:t>
            </a:r>
          </a:p>
          <a:p>
            <a:r>
              <a:rPr lang="en-GB" sz="2800" dirty="0" smtClean="0"/>
              <a:t>1/100 = 1%</a:t>
            </a:r>
          </a:p>
          <a:p>
            <a:r>
              <a:rPr lang="en-GB" sz="2800" dirty="0" smtClean="0"/>
              <a:t>10/100=1/10=10%</a:t>
            </a:r>
            <a:endParaRPr lang="en-GB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6"/>
    </mc:Choice>
    <mc:Fallback xmlns="">
      <p:transition spd="slow" advTm="2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12" y="211575"/>
            <a:ext cx="10572750" cy="6327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4828" y="1551830"/>
            <a:ext cx="1184744" cy="42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27228" y="1704230"/>
            <a:ext cx="1184744" cy="42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14475" y="1408873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50%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538329" y="1945759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25%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14476" y="2596270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10%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514477" y="3102931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20%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569058" y="5340395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24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698143" y="5615054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24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267200" y="5984386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295029" y="4250202"/>
            <a:ext cx="112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35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815548" y="4511039"/>
            <a:ext cx="52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</a:t>
            </a:r>
            <a:endParaRPr lang="en-GB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02"/>
    </mc:Choice>
    <mc:Fallback xmlns="">
      <p:transition spd="slow" advTm="165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+mn-lt"/>
              </a:rPr>
              <a:t>Rehearsal questions</a:t>
            </a:r>
            <a:endParaRPr lang="en-GB" sz="2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5334000" cy="2324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7"/>
    </mc:Choice>
    <mc:Fallback xmlns="">
      <p:transition spd="slow" advTm="1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1117" y="520112"/>
            <a:ext cx="533400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7976" y="1345096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80376" y="1497496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375576" y="1180769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375576" y="1272209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462008" y="2072788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239079" y="2098262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57426" y="1301364"/>
            <a:ext cx="8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65</a:t>
            </a:r>
            <a:endParaRPr lang="en-GB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7"/>
    </mc:Choice>
    <mc:Fallback xmlns="">
      <p:transition spd="slow" advTm="4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214</Words>
  <Application>Microsoft Office PowerPoint</Application>
  <PresentationFormat>Widescreen</PresentationFormat>
  <Paragraphs>53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Percentages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Rehearsal questions</vt:lpstr>
      <vt:lpstr>PowerPoint Presentation</vt:lpstr>
      <vt:lpstr>Challenge 1</vt:lpstr>
      <vt:lpstr>Challenge 2</vt:lpstr>
      <vt:lpstr>Additional challenges</vt:lpstr>
      <vt:lpstr>Answers-Challenge 1</vt:lpstr>
      <vt:lpstr>Answers-Challenge 2</vt:lpstr>
      <vt:lpstr>Remember to complete your daily 8 and practise your times tables on TTRS. Can you make the top 10 this week?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Culyer</dc:creator>
  <cp:lastModifiedBy>Paula Candish</cp:lastModifiedBy>
  <cp:revision>11</cp:revision>
  <dcterms:created xsi:type="dcterms:W3CDTF">2021-01-09T20:01:00Z</dcterms:created>
  <dcterms:modified xsi:type="dcterms:W3CDTF">2021-01-11T15:14:50Z</dcterms:modified>
</cp:coreProperties>
</file>