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70" r:id="rId5"/>
    <p:sldId id="271" r:id="rId6"/>
    <p:sldId id="269" r:id="rId7"/>
    <p:sldId id="283" r:id="rId8"/>
    <p:sldId id="284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57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81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05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1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46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88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82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6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9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8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AD0-FD8D-4DEE-A0BC-47B84A5975E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6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7AD0-FD8D-4DEE-A0BC-47B84A5975E7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DCACF-990D-45A1-BD46-E33399AE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2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69" y="354786"/>
            <a:ext cx="9603478" cy="406272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38"/>
    </mc:Choice>
    <mc:Fallback xmlns="">
      <p:transition spd="slow" advTm="34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24" y="428509"/>
            <a:ext cx="11882311" cy="584904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88"/>
    </mc:Choice>
    <mc:Fallback xmlns="">
      <p:transition spd="slow" advTm="130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20" y="397565"/>
            <a:ext cx="11332918" cy="555584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6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53"/>
    </mc:Choice>
    <mc:Fallback xmlns="">
      <p:transition spd="slow" advTm="34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7" y="353171"/>
            <a:ext cx="4895643" cy="6448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772" y="353171"/>
            <a:ext cx="4928898" cy="636171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34"/>
    </mc:Choice>
    <mc:Fallback xmlns="">
      <p:transition spd="slow" advTm="18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03" y="254317"/>
            <a:ext cx="10018372" cy="555013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3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7"/>
    </mc:Choice>
    <mc:Fallback xmlns="">
      <p:transition spd="slow" advTm="5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41" y="421873"/>
            <a:ext cx="4782461" cy="576424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43"/>
    </mc:Choice>
    <mc:Fallback xmlns="">
      <p:transition spd="slow" advTm="25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34" y="286247"/>
            <a:ext cx="8989816" cy="62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7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2" y="55659"/>
            <a:ext cx="7855889" cy="5432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313" y="559079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Plenary answer:</a:t>
            </a:r>
          </a:p>
          <a:p>
            <a:r>
              <a:rPr lang="en-GB" dirty="0"/>
              <a:t>They are both correct.</a:t>
            </a:r>
          </a:p>
          <a:p>
            <a:r>
              <a:rPr lang="en-GB" dirty="0"/>
              <a:t>Rosie has divided her remainder of 3  by 4 to get 0.75 whereas Jack has recorded his as a remainder.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551" y="390815"/>
            <a:ext cx="1638300" cy="923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3311" y="51683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10.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44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033" y="739471"/>
            <a:ext cx="9295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Remember to complete your Daily 8 and battle you friends on Times Tables Rock Stars.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746" y="2065973"/>
            <a:ext cx="6848308" cy="254578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6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9"/>
    </mc:Choice>
    <mc:Fallback xmlns="">
      <p:transition spd="slow" advTm="11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47</Words>
  <Application>Microsoft Office PowerPoint</Application>
  <PresentationFormat>Widescreen</PresentationFormat>
  <Paragraphs>5</Paragraphs>
  <Slides>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Maths</dc:title>
  <dc:creator>Lucy Culyer</dc:creator>
  <cp:lastModifiedBy>Paula Candish</cp:lastModifiedBy>
  <cp:revision>16</cp:revision>
  <dcterms:created xsi:type="dcterms:W3CDTF">2021-01-04T10:49:18Z</dcterms:created>
  <dcterms:modified xsi:type="dcterms:W3CDTF">2021-01-05T14:36:22Z</dcterms:modified>
</cp:coreProperties>
</file>