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6" r:id="rId3"/>
    <p:sldId id="287" r:id="rId4"/>
    <p:sldId id="289" r:id="rId5"/>
    <p:sldId id="290" r:id="rId6"/>
    <p:sldId id="291" r:id="rId7"/>
    <p:sldId id="281" r:id="rId8"/>
    <p:sldId id="288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5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1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5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1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6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8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2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9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8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6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7AD0-FD8D-4DEE-A0BC-47B84A5975E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6 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15.01.2021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41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101" y="238539"/>
            <a:ext cx="10487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15</a:t>
            </a:r>
            <a:r>
              <a:rPr lang="en-GB" sz="3200" u="sng" dirty="0" smtClean="0"/>
              <a:t>.01.2021</a:t>
            </a:r>
            <a:endParaRPr lang="en-GB" sz="3200" u="sng" dirty="0" smtClean="0"/>
          </a:p>
          <a:p>
            <a:r>
              <a:rPr lang="en-GB" sz="3200" dirty="0" smtClean="0"/>
              <a:t>L.O: Use </a:t>
            </a:r>
            <a:r>
              <a:rPr lang="en-GB" sz="3200" dirty="0" smtClean="0"/>
              <a:t>the four operations</a:t>
            </a:r>
            <a:r>
              <a:rPr lang="en-GB" sz="3200" dirty="0" smtClean="0"/>
              <a:t>.</a:t>
            </a:r>
            <a:endParaRPr lang="en-GB" sz="3200" dirty="0" smtClean="0"/>
          </a:p>
          <a:p>
            <a:r>
              <a:rPr lang="en-GB" sz="3200" dirty="0" smtClean="0"/>
              <a:t>S.C: Use taught mental and formal methods to calculate answers.</a:t>
            </a:r>
            <a:endParaRPr lang="en-GB" sz="32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9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244"/>
    </mc:Choice>
    <mc:Fallback>
      <p:transition spd="slow" advTm="10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417" y="326003"/>
            <a:ext cx="1085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 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87" y="639675"/>
            <a:ext cx="5987739" cy="2916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87" y="3671630"/>
            <a:ext cx="5987740" cy="29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17" y="326003"/>
            <a:ext cx="1085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 1 answers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083" y="754986"/>
            <a:ext cx="5879105" cy="2848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083" y="3663174"/>
            <a:ext cx="5879105" cy="28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6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17" y="326003"/>
            <a:ext cx="1085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 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48" y="615822"/>
            <a:ext cx="6097600" cy="3015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048" y="3699427"/>
            <a:ext cx="6097600" cy="29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9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17" y="326003"/>
            <a:ext cx="1085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 2 answers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8" y="800390"/>
            <a:ext cx="5937344" cy="290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8" y="3777590"/>
            <a:ext cx="5937344" cy="289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0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69" y="111318"/>
            <a:ext cx="6621028" cy="3203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17" y="326003"/>
            <a:ext cx="1085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 3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10" y="3529412"/>
            <a:ext cx="6598872" cy="31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36"/>
    </mc:Choice>
    <mc:Fallback xmlns="">
      <p:transition spd="slow" advTm="2253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47" y="459043"/>
            <a:ext cx="6270018" cy="3004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447" y="3641608"/>
            <a:ext cx="6202929" cy="3005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147" y="280766"/>
            <a:ext cx="1085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 3 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2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033" y="739471"/>
            <a:ext cx="929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Remember to complete your Daily 8 and battle you friends on Times Tables Rock Stars.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746" y="2065973"/>
            <a:ext cx="6848308" cy="254578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22933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1"/>
    </mc:Choice>
    <mc:Fallback xmlns="">
      <p:transition spd="slow" advTm="15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55</Words>
  <Application>Microsoft Office PowerPoint</Application>
  <PresentationFormat>Widescreen</PresentationFormat>
  <Paragraphs>12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Year 6 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Maths</dc:title>
  <dc:creator>Lucy Culyer</dc:creator>
  <cp:lastModifiedBy>Lucy Culyer</cp:lastModifiedBy>
  <cp:revision>22</cp:revision>
  <dcterms:created xsi:type="dcterms:W3CDTF">2021-01-04T10:49:18Z</dcterms:created>
  <dcterms:modified xsi:type="dcterms:W3CDTF">2021-01-12T15:50:23Z</dcterms:modified>
</cp:coreProperties>
</file>