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61" r:id="rId4"/>
    <p:sldId id="262" r:id="rId5"/>
    <p:sldId id="256"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87" d="100"/>
          <a:sy n="87" d="100"/>
        </p:scale>
        <p:origin x="40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31951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94648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135196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BB14A2-5E4A-4A16-906B-7FBA760ECC7B}"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86458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BB14A2-5E4A-4A16-906B-7FBA760ECC7B}"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90748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BB14A2-5E4A-4A16-906B-7FBA760ECC7B}"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90110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BB14A2-5E4A-4A16-906B-7FBA760ECC7B}"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98048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BB14A2-5E4A-4A16-906B-7FBA760ECC7B}"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7433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B14A2-5E4A-4A16-906B-7FBA760ECC7B}"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364258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BB14A2-5E4A-4A16-906B-7FBA760ECC7B}"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015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BB14A2-5E4A-4A16-906B-7FBA760ECC7B}"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E1E84-AE44-4B83-8A94-F0E427043227}" type="slidenum">
              <a:rPr lang="en-GB" smtClean="0"/>
              <a:t>‹#›</a:t>
            </a:fld>
            <a:endParaRPr lang="en-GB"/>
          </a:p>
        </p:txBody>
      </p:sp>
    </p:spTree>
    <p:extLst>
      <p:ext uri="{BB962C8B-B14F-4D97-AF65-F5344CB8AC3E}">
        <p14:creationId xmlns:p14="http://schemas.microsoft.com/office/powerpoint/2010/main" val="233597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B14A2-5E4A-4A16-906B-7FBA760ECC7B}"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E1E84-AE44-4B83-8A94-F0E427043227}" type="slidenum">
              <a:rPr lang="en-GB" smtClean="0"/>
              <a:t>‹#›</a:t>
            </a:fld>
            <a:endParaRPr lang="en-GB"/>
          </a:p>
        </p:txBody>
      </p:sp>
    </p:spTree>
    <p:extLst>
      <p:ext uri="{BB962C8B-B14F-4D97-AF65-F5344CB8AC3E}">
        <p14:creationId xmlns:p14="http://schemas.microsoft.com/office/powerpoint/2010/main" val="281976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PSHE Lesson 1-Rights and Responsibilities.</a:t>
            </a:r>
            <a:endParaRPr lang="en-GB" dirty="0"/>
          </a:p>
        </p:txBody>
      </p:sp>
      <p:sp>
        <p:nvSpPr>
          <p:cNvPr id="3" name="Content Placeholder 2"/>
          <p:cNvSpPr>
            <a:spLocks noGrp="1"/>
          </p:cNvSpPr>
          <p:nvPr>
            <p:ph idx="1"/>
          </p:nvPr>
        </p:nvSpPr>
        <p:spPr/>
        <p:txBody>
          <a:bodyPr/>
          <a:lstStyle/>
          <a:p>
            <a:r>
              <a:rPr lang="en-GB" dirty="0" smtClean="0"/>
              <a:t>L.O: Understand the basic rights of children and who is responsible for ensuring they are achieved.</a:t>
            </a:r>
          </a:p>
          <a:p>
            <a:r>
              <a:rPr lang="en-GB" dirty="0" smtClean="0"/>
              <a:t>S.C:</a:t>
            </a:r>
          </a:p>
          <a:p>
            <a:r>
              <a:rPr lang="en-GB" dirty="0" smtClean="0"/>
              <a:t>State some of the rights in the United Nations Convention on the rights of the Child.</a:t>
            </a:r>
          </a:p>
          <a:p>
            <a:r>
              <a:rPr lang="en-GB" dirty="0" smtClean="0"/>
              <a:t>State some reasons why these rights are important.</a:t>
            </a:r>
          </a:p>
          <a:p>
            <a:r>
              <a:rPr lang="en-GB" dirty="0" smtClean="0"/>
              <a:t>Explain who is responsible for achieving these rights.</a:t>
            </a:r>
          </a:p>
          <a:p>
            <a:r>
              <a:rPr lang="en-GB" dirty="0" smtClean="0"/>
              <a:t>Explain the different roles people can play in protecting the rights of children.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692293460"/>
      </p:ext>
    </p:extLst>
  </p:cSld>
  <p:clrMapOvr>
    <a:masterClrMapping/>
  </p:clrMapOvr>
  <mc:AlternateContent xmlns:mc="http://schemas.openxmlformats.org/markup-compatibility/2006" xmlns:p14="http://schemas.microsoft.com/office/powerpoint/2010/main">
    <mc:Choice Requires="p14">
      <p:transition spd="slow" p14:dur="2000" advTm="39087"/>
    </mc:Choice>
    <mc:Fallback xmlns="">
      <p:transition spd="slow" advTm="39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7565" y="381759"/>
            <a:ext cx="11266998" cy="3768821"/>
          </a:xfrm>
        </p:spPr>
        <p:txBody>
          <a:bodyPr>
            <a:normAutofit/>
          </a:bodyPr>
          <a:lstStyle/>
          <a:p>
            <a:r>
              <a:rPr lang="en-GB" sz="2800" dirty="0" smtClean="0"/>
              <a:t>In November 1989, officials from governments of many countries met together to sign a children’s charter (a list of things they believed all children should have and things they shouldn’t have to have or feel). This is the United Nations Convention on the Rights of the child. </a:t>
            </a:r>
          </a:p>
          <a:p>
            <a:r>
              <a:rPr lang="en-GB" sz="2800" dirty="0" smtClean="0"/>
              <a:t>On the next two slides there is a summary of all of the rights for you to read through. As you read, think about some reasons why these rights are important.</a:t>
            </a:r>
          </a:p>
          <a:p>
            <a:endParaRPr lang="en-GB" sz="2800" dirty="0"/>
          </a:p>
        </p:txBody>
      </p:sp>
      <p:pic>
        <p:nvPicPr>
          <p:cNvPr id="4" name="Picture 3"/>
          <p:cNvPicPr>
            <a:picLocks noChangeAspect="1"/>
          </p:cNvPicPr>
          <p:nvPr/>
        </p:nvPicPr>
        <p:blipFill>
          <a:blip r:embed="rId4"/>
          <a:stretch>
            <a:fillRect/>
          </a:stretch>
        </p:blipFill>
        <p:spPr>
          <a:xfrm>
            <a:off x="4837043" y="4259620"/>
            <a:ext cx="2257425" cy="240982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20822" y="6182083"/>
            <a:ext cx="487362" cy="487362"/>
          </a:xfrm>
          <a:prstGeom prst="rect">
            <a:avLst/>
          </a:prstGeom>
        </p:spPr>
      </p:pic>
    </p:spTree>
    <p:extLst>
      <p:ext uri="{BB962C8B-B14F-4D97-AF65-F5344CB8AC3E}">
        <p14:creationId xmlns:p14="http://schemas.microsoft.com/office/powerpoint/2010/main" val="3520371352"/>
      </p:ext>
    </p:extLst>
  </p:cSld>
  <p:clrMapOvr>
    <a:masterClrMapping/>
  </p:clrMapOvr>
  <mc:AlternateContent xmlns:mc="http://schemas.openxmlformats.org/markup-compatibility/2006" xmlns:p14="http://schemas.microsoft.com/office/powerpoint/2010/main">
    <mc:Choice Requires="p14">
      <p:transition spd="slow" p14:dur="2000" advTm="33666"/>
    </mc:Choice>
    <mc:Fallback xmlns="">
      <p:transition spd="slow" advTm="33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5171" y="0"/>
            <a:ext cx="9489652" cy="6796428"/>
          </a:xfrm>
          <a:prstGeom prst="rect">
            <a:avLst/>
          </a:prstGeom>
        </p:spPr>
      </p:pic>
    </p:spTree>
    <p:extLst>
      <p:ext uri="{BB962C8B-B14F-4D97-AF65-F5344CB8AC3E}">
        <p14:creationId xmlns:p14="http://schemas.microsoft.com/office/powerpoint/2010/main" val="194158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759462" cy="6866302"/>
          </a:xfrm>
          <a:prstGeom prst="rect">
            <a:avLst/>
          </a:prstGeom>
        </p:spPr>
      </p:pic>
    </p:spTree>
    <p:extLst>
      <p:ext uri="{BB962C8B-B14F-4D97-AF65-F5344CB8AC3E}">
        <p14:creationId xmlns:p14="http://schemas.microsoft.com/office/powerpoint/2010/main" val="3550105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33898" y="238636"/>
            <a:ext cx="2859819" cy="6026992"/>
          </a:xfrm>
        </p:spPr>
        <p:txBody>
          <a:bodyPr>
            <a:normAutofit fontScale="85000" lnSpcReduction="10000"/>
          </a:bodyPr>
          <a:lstStyle/>
          <a:p>
            <a:r>
              <a:rPr lang="en-GB" dirty="0" smtClean="0"/>
              <a:t>On this slide and the next we have a summary of some of the rights included in the charter. Read through the rights. Which rights do you have access to? Was it all of them or most of them? Why is this?</a:t>
            </a:r>
          </a:p>
          <a:p>
            <a:endParaRPr lang="en-GB" dirty="0" smtClean="0"/>
          </a:p>
          <a:p>
            <a:r>
              <a:rPr lang="en-GB" dirty="0" smtClean="0"/>
              <a:t>Now take on the role of a homeless child. Read through the rights again. Which rights would the child not have access to and why? </a:t>
            </a:r>
          </a:p>
          <a:p>
            <a:r>
              <a:rPr lang="en-GB" dirty="0" smtClean="0"/>
              <a:t>Repeat this taking on the role of a child that lives in a poor country. Which rights would the child not have access to and why?</a:t>
            </a:r>
          </a:p>
          <a:p>
            <a:endParaRPr lang="en-GB" dirty="0"/>
          </a:p>
        </p:txBody>
      </p:sp>
      <p:pic>
        <p:nvPicPr>
          <p:cNvPr id="4" name="Picture 3"/>
          <p:cNvPicPr>
            <a:picLocks noChangeAspect="1"/>
          </p:cNvPicPr>
          <p:nvPr/>
        </p:nvPicPr>
        <p:blipFill>
          <a:blip r:embed="rId4"/>
          <a:stretch>
            <a:fillRect/>
          </a:stretch>
        </p:blipFill>
        <p:spPr>
          <a:xfrm>
            <a:off x="311467" y="171202"/>
            <a:ext cx="8277225" cy="622935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34431971"/>
      </p:ext>
    </p:extLst>
  </p:cSld>
  <p:clrMapOvr>
    <a:masterClrMapping/>
  </p:clrMapOvr>
  <mc:AlternateContent xmlns:mc="http://schemas.openxmlformats.org/markup-compatibility/2006" xmlns:p14="http://schemas.microsoft.com/office/powerpoint/2010/main">
    <mc:Choice Requires="p14">
      <p:transition spd="slow" p14:dur="2000" advTm="47379"/>
    </mc:Choice>
    <mc:Fallback xmlns="">
      <p:transition spd="slow" advTm="473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532" y="190127"/>
            <a:ext cx="8286750" cy="4219575"/>
          </a:xfrm>
          <a:prstGeom prst="rect">
            <a:avLst/>
          </a:prstGeom>
        </p:spPr>
      </p:pic>
    </p:spTree>
    <p:extLst>
      <p:ext uri="{BB962C8B-B14F-4D97-AF65-F5344CB8AC3E}">
        <p14:creationId xmlns:p14="http://schemas.microsoft.com/office/powerpoint/2010/main" val="426931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294" y="354633"/>
            <a:ext cx="10515600" cy="5516777"/>
          </a:xfrm>
        </p:spPr>
        <p:txBody>
          <a:bodyPr>
            <a:normAutofit fontScale="70000" lnSpcReduction="20000"/>
          </a:bodyPr>
          <a:lstStyle/>
          <a:p>
            <a:pPr marL="0" indent="0">
              <a:buNone/>
            </a:pPr>
            <a:r>
              <a:rPr lang="en-GB" dirty="0" smtClean="0"/>
              <a:t>Now that you have thought about all of the rights, I would like to you to choose one right at a time. Write about how you could protect that right, how your family/local community could protect that right and how the government could protect that right.</a:t>
            </a:r>
          </a:p>
          <a:p>
            <a:pPr marL="0" indent="0">
              <a:buNone/>
            </a:pPr>
            <a:r>
              <a:rPr lang="en-GB" dirty="0" smtClean="0"/>
              <a:t>Write about as many as you would like to. Keep in mind who's responsibility is it to achieve and protect the rights of a child?</a:t>
            </a:r>
          </a:p>
          <a:p>
            <a:pPr marL="0" indent="0">
              <a:buNone/>
            </a:pPr>
            <a:endParaRPr lang="en-GB" dirty="0"/>
          </a:p>
          <a:p>
            <a:pPr marL="0" indent="0">
              <a:buNone/>
            </a:pPr>
            <a:r>
              <a:rPr lang="en-GB" dirty="0" smtClean="0"/>
              <a:t>My example:</a:t>
            </a:r>
          </a:p>
          <a:p>
            <a:pPr marL="0" indent="0">
              <a:buNone/>
            </a:pPr>
            <a:r>
              <a:rPr lang="en-GB" dirty="0" smtClean="0"/>
              <a:t>The right to </a:t>
            </a:r>
            <a:r>
              <a:rPr lang="en-GB" dirty="0" smtClean="0"/>
              <a:t>health - I </a:t>
            </a:r>
            <a:r>
              <a:rPr lang="en-GB" dirty="0" smtClean="0"/>
              <a:t>have helped our school to encourage everyone to bring in healthy snacks for break </a:t>
            </a:r>
            <a:r>
              <a:rPr lang="en-GB" dirty="0" smtClean="0"/>
              <a:t>times. My </a:t>
            </a:r>
            <a:r>
              <a:rPr lang="en-GB" dirty="0" smtClean="0"/>
              <a:t>parents/carers cook me healthy meals and take me to football training. The government has also funded some sports clubs in the local area.</a:t>
            </a:r>
          </a:p>
          <a:p>
            <a:pPr marL="0" indent="0">
              <a:buNone/>
            </a:pPr>
            <a:endParaRPr lang="en-GB" dirty="0"/>
          </a:p>
          <a:p>
            <a:pPr marL="0" indent="0">
              <a:buNone/>
            </a:pPr>
            <a:r>
              <a:rPr lang="en-GB" dirty="0" smtClean="0"/>
              <a:t>Extension:</a:t>
            </a:r>
          </a:p>
          <a:p>
            <a:pPr marL="0" indent="0">
              <a:buNone/>
            </a:pPr>
            <a:r>
              <a:rPr lang="en-GB" dirty="0" smtClean="0"/>
              <a:t>Write about what you could do to protect the rights of children. This could be writing to someone in the government, campaigning for equal rights, running a club at school or another idea you have.</a:t>
            </a:r>
          </a:p>
          <a:p>
            <a:pPr marL="0" indent="0">
              <a:buNone/>
            </a:pPr>
            <a:endParaRPr lang="en-GB" dirty="0"/>
          </a:p>
          <a:p>
            <a:pPr marL="0" indent="0">
              <a:buNone/>
            </a:pPr>
            <a:r>
              <a:rPr lang="en-GB" dirty="0" smtClean="0"/>
              <a:t>Theme link:</a:t>
            </a:r>
          </a:p>
          <a:p>
            <a:pPr marL="0" indent="0">
              <a:buNone/>
            </a:pPr>
            <a:r>
              <a:rPr lang="en-GB" dirty="0" smtClean="0"/>
              <a:t>Research the rights of children during the Victorian era. What rights did Victorian children have? Think especially about poor children like Oliver Twist. We will be learning more in the coming weeks.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506793909"/>
      </p:ext>
    </p:extLst>
  </p:cSld>
  <p:clrMapOvr>
    <a:masterClrMapping/>
  </p:clrMapOvr>
  <mc:AlternateContent xmlns:mc="http://schemas.openxmlformats.org/markup-compatibility/2006" xmlns:p14="http://schemas.microsoft.com/office/powerpoint/2010/main">
    <mc:Choice Requires="p14">
      <p:transition spd="slow" p14:dur="2000" advTm="114944"/>
    </mc:Choice>
    <mc:Fallback xmlns="">
      <p:transition spd="slow" advTm="114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471</Words>
  <Application>Microsoft Office PowerPoint</Application>
  <PresentationFormat>Widescreen</PresentationFormat>
  <Paragraphs>24</Paragraphs>
  <Slides>7</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PSHE Lesson 1-Rights and Responsibilities.</vt:lpstr>
      <vt:lpstr>PowerPoint Presentation</vt:lpstr>
      <vt:lpstr>PowerPoint Presentation</vt:lpstr>
      <vt:lpstr>PowerPoint Presentation</vt:lpstr>
      <vt:lpstr>PowerPoint Presentation</vt:lpstr>
      <vt:lpstr>PowerPoint Presentation</vt:lpstr>
      <vt:lpstr>PowerPoint Presentation</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Culyer</dc:creator>
  <cp:lastModifiedBy>Paula Candish</cp:lastModifiedBy>
  <cp:revision>10</cp:revision>
  <dcterms:created xsi:type="dcterms:W3CDTF">2021-01-06T20:05:12Z</dcterms:created>
  <dcterms:modified xsi:type="dcterms:W3CDTF">2021-01-11T15:17:33Z</dcterms:modified>
</cp:coreProperties>
</file>