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63" r:id="rId4"/>
    <p:sldId id="266" r:id="rId5"/>
    <p:sldId id="260" r:id="rId6"/>
    <p:sldId id="267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062" autoAdjust="0"/>
    <p:restoredTop sz="94660"/>
  </p:normalViewPr>
  <p:slideViewPr>
    <p:cSldViewPr snapToGrid="0">
      <p:cViewPr varScale="1">
        <p:scale>
          <a:sx n="87" d="100"/>
          <a:sy n="87" d="100"/>
        </p:scale>
        <p:origin x="614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2/9/2021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2/9/2021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2/9/2021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2/9/2021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2/9/2021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7.png"/><Relationship Id="rId5" Type="http://schemas.openxmlformats.org/officeDocument/2006/relationships/hyperlink" Target="https://www.youtube.com/watch?v=XZnUlohpKKA" TargetMode="Externa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7.png"/><Relationship Id="rId5" Type="http://schemas.openxmlformats.org/officeDocument/2006/relationships/image" Target="../media/image11.png"/><Relationship Id="rId4" Type="http://schemas.openxmlformats.org/officeDocument/2006/relationships/hyperlink" Target="https://www.youtube.com/watch?v=cdMQOo0Ugt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7.png"/><Relationship Id="rId5" Type="http://schemas.openxmlformats.org/officeDocument/2006/relationships/image" Target="../media/image12.png"/><Relationship Id="rId4" Type="http://schemas.openxmlformats.org/officeDocument/2006/relationships/hyperlink" Target="https://www.youtube.com/watch?v=qZwIZ1TsveA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7.png"/><Relationship Id="rId5" Type="http://schemas.openxmlformats.org/officeDocument/2006/relationships/hyperlink" Target="https://www.youtube.com/watch?v=uf0uKmKwnKs" TargetMode="Externa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7.png"/><Relationship Id="rId4" Type="http://schemas.openxmlformats.org/officeDocument/2006/relationships/hyperlink" Target="https://forms.office.com/Pages/ResponsePage.aspx?id=eCY4lN73r0G0KV1rDWITzRhTQ2IZqpBOsW8cFVoooF9UNVlMS1dCVkdaM0k0WlhFTE9WVFBTWEg1Ti4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518746"/>
            <a:ext cx="8825658" cy="2444261"/>
          </a:xfrm>
        </p:spPr>
        <p:txBody>
          <a:bodyPr/>
          <a:lstStyle/>
          <a:p>
            <a:pPr algn="ctr"/>
            <a:r>
              <a:rPr lang="en-GB" sz="4800" dirty="0" smtClean="0">
                <a:ln w="3175" cmpd="sng">
                  <a:noFill/>
                </a:ln>
                <a:solidFill>
                  <a:prstClr val="white"/>
                </a:solidFill>
                <a:latin typeface="Comic Sans MS" panose="030F0702030302020204" pitchFamily="66" charset="0"/>
              </a:rPr>
              <a:t>Wednesday 10</a:t>
            </a:r>
            <a:r>
              <a:rPr lang="en-GB" sz="4800" baseline="30000" dirty="0" smtClean="0">
                <a:ln w="3175" cmpd="sng">
                  <a:noFill/>
                </a:ln>
                <a:solidFill>
                  <a:prstClr val="white"/>
                </a:solidFill>
                <a:latin typeface="Comic Sans MS" panose="030F0702030302020204" pitchFamily="66" charset="0"/>
              </a:rPr>
              <a:t>th</a:t>
            </a:r>
            <a:r>
              <a:rPr lang="en-GB" sz="4800" dirty="0" smtClean="0">
                <a:ln w="3175" cmpd="sng">
                  <a:noFill/>
                </a:ln>
                <a:solidFill>
                  <a:prstClr val="white"/>
                </a:solidFill>
                <a:latin typeface="Comic Sans MS" panose="030F0702030302020204" pitchFamily="66" charset="0"/>
              </a:rPr>
              <a:t> February </a:t>
            </a:r>
            <a:r>
              <a:rPr lang="en-GB" sz="4800" dirty="0">
                <a:ln w="3175" cmpd="sng">
                  <a:noFill/>
                </a:ln>
                <a:solidFill>
                  <a:prstClr val="white"/>
                </a:solidFill>
                <a:latin typeface="Comic Sans MS" panose="030F0702030302020204" pitchFamily="66" charset="0"/>
              </a:rPr>
              <a:t/>
            </a:r>
            <a:br>
              <a:rPr lang="en-GB" sz="4800" dirty="0">
                <a:ln w="3175" cmpd="sng">
                  <a:noFill/>
                </a:ln>
                <a:solidFill>
                  <a:prstClr val="white"/>
                </a:solidFill>
                <a:latin typeface="Comic Sans MS" panose="030F0702030302020204" pitchFamily="66" charset="0"/>
              </a:rPr>
            </a:br>
            <a:r>
              <a:rPr lang="en-GB" sz="4800" dirty="0">
                <a:ln w="3175" cmpd="sng">
                  <a:noFill/>
                </a:ln>
                <a:solidFill>
                  <a:prstClr val="white"/>
                </a:solidFill>
                <a:latin typeface="Comic Sans MS" panose="030F0702030302020204" pitchFamily="66" charset="0"/>
              </a:rPr>
              <a:t/>
            </a:r>
            <a:br>
              <a:rPr lang="en-GB" sz="4800" dirty="0">
                <a:ln w="3175" cmpd="sng">
                  <a:noFill/>
                </a:ln>
                <a:solidFill>
                  <a:prstClr val="white"/>
                </a:solidFill>
                <a:latin typeface="Comic Sans MS" panose="030F0702030302020204" pitchFamily="66" charset="0"/>
              </a:rPr>
            </a:br>
            <a:r>
              <a:rPr lang="en-GB" sz="4800" dirty="0">
                <a:ln w="3175" cmpd="sng">
                  <a:noFill/>
                </a:ln>
                <a:solidFill>
                  <a:prstClr val="white"/>
                </a:solidFill>
                <a:latin typeface="Comic Sans MS" panose="030F0702030302020204" pitchFamily="66" charset="0"/>
              </a:rPr>
              <a:t>English</a:t>
            </a:r>
            <a:r>
              <a:rPr lang="en-GB" sz="4800" dirty="0">
                <a:ln w="3175" cmpd="sng">
                  <a:noFill/>
                </a:ln>
                <a:solidFill>
                  <a:prstClr val="white"/>
                </a:solidFill>
                <a:latin typeface="Calibri Light" panose="020F0302020204030204"/>
              </a:rPr>
              <a:t>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3130062"/>
            <a:ext cx="8551753" cy="3094892"/>
          </a:xfrm>
        </p:spPr>
        <p:txBody>
          <a:bodyPr/>
          <a:lstStyle/>
          <a:p>
            <a:pPr lvl="0" algn="ctr">
              <a:spcBef>
                <a:spcPts val="0"/>
              </a:spcBef>
              <a:spcAft>
                <a:spcPts val="1000"/>
              </a:spcAft>
              <a:buClr>
                <a:prstClr val="white"/>
              </a:buClr>
              <a:buSzPct val="100000"/>
            </a:pPr>
            <a:r>
              <a:rPr lang="en-GB" sz="3200" cap="none" dirty="0" smtClean="0">
                <a:solidFill>
                  <a:prstClr val="white"/>
                </a:solidFill>
                <a:latin typeface="Comic Sans MS" panose="030F0702030302020204" pitchFamily="66" charset="0"/>
                <a:ea typeface="+mn-ea"/>
                <a:cs typeface="+mn-cs"/>
              </a:rPr>
              <a:t>Wings!</a:t>
            </a:r>
          </a:p>
          <a:p>
            <a:pPr lvl="0" algn="ctr">
              <a:spcBef>
                <a:spcPts val="0"/>
              </a:spcBef>
              <a:spcAft>
                <a:spcPts val="1000"/>
              </a:spcAft>
              <a:buClr>
                <a:prstClr val="white"/>
              </a:buClr>
              <a:buSzPct val="100000"/>
            </a:pPr>
            <a:endParaRPr lang="en-GB" sz="3200" cap="none" dirty="0">
              <a:solidFill>
                <a:prstClr val="white"/>
              </a:solidFill>
              <a:latin typeface="Comic Sans MS" panose="030F0702030302020204" pitchFamily="66" charset="0"/>
              <a:ea typeface="+mn-ea"/>
              <a:cs typeface="+mn-cs"/>
            </a:endParaRPr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6552" y="3827857"/>
            <a:ext cx="2462463" cy="2814243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285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57"/>
    </mc:Choice>
    <mc:Fallback xmlns="">
      <p:transition spd="slow" advTm="81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7939" y="422032"/>
            <a:ext cx="4365114" cy="3956647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flipH="1">
            <a:off x="1793631" y="4985238"/>
            <a:ext cx="8232700" cy="1424354"/>
          </a:xfrm>
        </p:spPr>
        <p:txBody>
          <a:bodyPr>
            <a:normAutofit/>
          </a:bodyPr>
          <a:lstStyle/>
          <a:p>
            <a:r>
              <a:rPr lang="en-GB" cap="none" dirty="0" smtClean="0"/>
              <a:t>Click on the link and listen to the story.</a:t>
            </a:r>
          </a:p>
          <a:p>
            <a:r>
              <a:rPr lang="en-GB" cap="none" dirty="0">
                <a:hlinkClick r:id="rId5"/>
              </a:rPr>
              <a:t>https://</a:t>
            </a:r>
            <a:r>
              <a:rPr lang="en-GB" cap="none" dirty="0" smtClean="0">
                <a:hlinkClick r:id="rId5"/>
              </a:rPr>
              <a:t>www.youtube.com/watch?v=XZnUlohpKKA</a:t>
            </a:r>
            <a:r>
              <a:rPr lang="en-GB" cap="none" dirty="0" smtClean="0"/>
              <a:t> </a:t>
            </a:r>
            <a:endParaRPr lang="en-GB" cap="none" dirty="0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649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20"/>
    </mc:Choice>
    <mc:Fallback xmlns="">
      <p:transition spd="slow" advTm="112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flipH="1">
            <a:off x="1793631" y="5178668"/>
            <a:ext cx="8232700" cy="1230923"/>
          </a:xfrm>
        </p:spPr>
        <p:txBody>
          <a:bodyPr>
            <a:normAutofit/>
          </a:bodyPr>
          <a:lstStyle/>
          <a:p>
            <a:r>
              <a:rPr lang="en-GB" cap="none" dirty="0" smtClean="0"/>
              <a:t>The main character of the story is a penguin. Today you are going to draw a penguin and then label his body parts.</a:t>
            </a:r>
            <a:endParaRPr lang="en-GB" cap="none" dirty="0"/>
          </a:p>
        </p:txBody>
      </p:sp>
      <p:sp>
        <p:nvSpPr>
          <p:cNvPr id="5" name="TextBox 4"/>
          <p:cNvSpPr txBox="1"/>
          <p:nvPr/>
        </p:nvSpPr>
        <p:spPr>
          <a:xfrm>
            <a:off x="1257300" y="175846"/>
            <a:ext cx="88362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rgbClr val="EBEBEB"/>
                </a:solidFill>
                <a:latin typeface="Comic Sans MS" panose="030F0702030302020204" pitchFamily="66" charset="0"/>
                <a:ea typeface="+mj-ea"/>
                <a:cs typeface="+mj-cs"/>
              </a:rPr>
              <a:t>Today’s Writing </a:t>
            </a:r>
            <a:r>
              <a:rPr lang="en-GB" sz="4000" dirty="0" smtClean="0">
                <a:solidFill>
                  <a:srgbClr val="EBEBEB"/>
                </a:solidFill>
                <a:latin typeface="Comic Sans MS" panose="030F0702030302020204" pitchFamily="66" charset="0"/>
                <a:ea typeface="+mj-ea"/>
                <a:cs typeface="+mj-cs"/>
              </a:rPr>
              <a:t>Challenge!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3960321" y="1110325"/>
            <a:ext cx="3808296" cy="3886200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552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822"/>
    </mc:Choice>
    <mc:Fallback xmlns="">
      <p:transition spd="slow" advTm="188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57300" y="175846"/>
            <a:ext cx="88362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rgbClr val="EBEBEB"/>
                </a:solidFill>
                <a:latin typeface="Comic Sans MS" panose="030F0702030302020204" pitchFamily="66" charset="0"/>
                <a:ea typeface="+mj-ea"/>
                <a:cs typeface="+mj-cs"/>
              </a:rPr>
              <a:t>Today’s Writing </a:t>
            </a:r>
            <a:r>
              <a:rPr lang="en-GB" sz="4000" dirty="0" smtClean="0">
                <a:solidFill>
                  <a:srgbClr val="EBEBEB"/>
                </a:solidFill>
                <a:latin typeface="Comic Sans MS" panose="030F0702030302020204" pitchFamily="66" charset="0"/>
                <a:ea typeface="+mj-ea"/>
                <a:cs typeface="+mj-cs"/>
              </a:rPr>
              <a:t>Challenge!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3844615" y="2077486"/>
            <a:ext cx="3925405" cy="42290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4254" y="883732"/>
            <a:ext cx="9891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Use the words below to label the parts of the penguin. Try and sound out the words by yourself and write them carefully by </a:t>
            </a:r>
            <a:r>
              <a:rPr lang="en-GB" smtClean="0"/>
              <a:t>the penguin part.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650631" y="2347546"/>
            <a:ext cx="1837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beak</a:t>
            </a:r>
            <a:endParaRPr lang="en-GB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8968154" y="2110154"/>
            <a:ext cx="20398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wing</a:t>
            </a:r>
            <a:endParaRPr lang="en-GB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650632" y="4528038"/>
            <a:ext cx="1837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feet</a:t>
            </a:r>
            <a:endParaRPr lang="en-GB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8502162" y="3877408"/>
            <a:ext cx="2417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tummy</a:t>
            </a:r>
            <a:endParaRPr lang="en-GB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2602523" y="1441938"/>
            <a:ext cx="1652954" cy="668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eyes</a:t>
            </a:r>
            <a:endParaRPr lang="en-GB" sz="3600" dirty="0"/>
          </a:p>
        </p:txBody>
      </p:sp>
      <p:sp>
        <p:nvSpPr>
          <p:cNvPr id="13" name="TextBox 12"/>
          <p:cNvSpPr txBox="1"/>
          <p:nvPr/>
        </p:nvSpPr>
        <p:spPr>
          <a:xfrm>
            <a:off x="8625254" y="5310554"/>
            <a:ext cx="16881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head</a:t>
            </a:r>
            <a:endParaRPr lang="en-GB" sz="3600" dirty="0"/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095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574"/>
    </mc:Choice>
    <mc:Fallback xmlns="">
      <p:transition spd="slow" advTm="345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422032"/>
            <a:ext cx="8825658" cy="580292"/>
          </a:xfrm>
        </p:spPr>
        <p:txBody>
          <a:bodyPr/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Performance!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1116623"/>
            <a:ext cx="8825658" cy="5292969"/>
          </a:xfrm>
        </p:spPr>
        <p:txBody>
          <a:bodyPr/>
          <a:lstStyle/>
          <a:p>
            <a:endParaRPr lang="en-GB" cap="none" dirty="0" smtClean="0"/>
          </a:p>
          <a:p>
            <a:endParaRPr lang="en-GB" cap="none" dirty="0"/>
          </a:p>
        </p:txBody>
      </p:sp>
      <p:sp>
        <p:nvSpPr>
          <p:cNvPr id="5" name="TextBox 4"/>
          <p:cNvSpPr txBox="1"/>
          <p:nvPr/>
        </p:nvSpPr>
        <p:spPr>
          <a:xfrm>
            <a:off x="562062" y="1409350"/>
            <a:ext cx="1083018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Now you have finished your English for today, why not </a:t>
            </a:r>
            <a:r>
              <a:rPr lang="en-GB" dirty="0" smtClean="0"/>
              <a:t>practise </a:t>
            </a:r>
            <a:r>
              <a:rPr lang="en-GB" dirty="0" smtClean="0"/>
              <a:t>performing either the poem or song you have chosen. The links are below. </a:t>
            </a:r>
          </a:p>
          <a:p>
            <a:pPr algn="ctr"/>
            <a:r>
              <a:rPr lang="en-GB" dirty="0" smtClean="0"/>
              <a:t>You might decide you want to learn them both!</a:t>
            </a:r>
          </a:p>
          <a:p>
            <a:pPr algn="ctr"/>
            <a:r>
              <a:rPr lang="en-GB" dirty="0" smtClean="0"/>
              <a:t>I have included another rhyme just in case you don’t like the song or dance we have had so far. </a:t>
            </a:r>
          </a:p>
          <a:p>
            <a:pPr algn="ctr"/>
            <a:endParaRPr lang="en-GB" dirty="0" smtClean="0"/>
          </a:p>
          <a:p>
            <a:pPr algn="ctr"/>
            <a:r>
              <a:rPr lang="en-GB" dirty="0" smtClean="0"/>
              <a:t>The rhyme is called ‘5 little Penguins!’ click on the link below to listen to the rhyme.</a:t>
            </a:r>
          </a:p>
          <a:p>
            <a:pPr algn="ctr"/>
            <a:r>
              <a:rPr lang="en-GB" dirty="0">
                <a:hlinkClick r:id="rId4"/>
              </a:rPr>
              <a:t>https://</a:t>
            </a:r>
            <a:r>
              <a:rPr lang="en-GB" dirty="0" smtClean="0">
                <a:hlinkClick r:id="rId4"/>
              </a:rPr>
              <a:t>www.youtube.com/watch?v=cdMQOo0Ugtg</a:t>
            </a:r>
            <a:r>
              <a:rPr lang="en-GB" dirty="0" smtClean="0"/>
              <a:t> </a:t>
            </a:r>
          </a:p>
          <a:p>
            <a:pPr algn="ctr"/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3897" y="4121142"/>
            <a:ext cx="4086517" cy="2288450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973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181"/>
    </mc:Choice>
    <mc:Fallback xmlns="">
      <p:transition spd="slow" advTm="241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422032"/>
            <a:ext cx="8825658" cy="580292"/>
          </a:xfrm>
        </p:spPr>
        <p:txBody>
          <a:bodyPr/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Performance!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1116623"/>
            <a:ext cx="8825658" cy="5292969"/>
          </a:xfrm>
        </p:spPr>
        <p:txBody>
          <a:bodyPr/>
          <a:lstStyle/>
          <a:p>
            <a:endParaRPr lang="en-GB" cap="none" dirty="0" smtClean="0"/>
          </a:p>
          <a:p>
            <a:endParaRPr lang="en-GB" cap="none" dirty="0"/>
          </a:p>
        </p:txBody>
      </p:sp>
      <p:sp>
        <p:nvSpPr>
          <p:cNvPr id="5" name="TextBox 4"/>
          <p:cNvSpPr txBox="1"/>
          <p:nvPr/>
        </p:nvSpPr>
        <p:spPr>
          <a:xfrm>
            <a:off x="562062" y="1409350"/>
            <a:ext cx="108301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Now you have finished your English for today, why not </a:t>
            </a:r>
            <a:r>
              <a:rPr lang="en-GB" dirty="0" smtClean="0"/>
              <a:t>practise </a:t>
            </a:r>
            <a:r>
              <a:rPr lang="en-GB" dirty="0" smtClean="0"/>
              <a:t>performing either the poem or song you have chosen. The links are below. </a:t>
            </a:r>
          </a:p>
          <a:p>
            <a:pPr algn="ctr"/>
            <a:r>
              <a:rPr lang="en-GB" dirty="0" smtClean="0"/>
              <a:t>You might decide you want to learn them both!</a:t>
            </a:r>
          </a:p>
          <a:p>
            <a:pPr algn="ctr"/>
            <a:endParaRPr lang="en-GB" dirty="0" smtClean="0"/>
          </a:p>
          <a:p>
            <a:pPr algn="ctr"/>
            <a:r>
              <a:rPr lang="en-GB" dirty="0" smtClean="0"/>
              <a:t>The rhyme is called ‘I’m a little Penguin!’ click on the link below to listen to the rhyme I have also included the words just in case!</a:t>
            </a:r>
          </a:p>
          <a:p>
            <a:pPr algn="ctr"/>
            <a:endParaRPr lang="en-GB" dirty="0" smtClean="0"/>
          </a:p>
          <a:p>
            <a:pPr algn="ctr"/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3209633" y="3244334"/>
            <a:ext cx="58368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4"/>
              </a:rPr>
              <a:t>https://</a:t>
            </a:r>
            <a:r>
              <a:rPr lang="en-GB" dirty="0" smtClean="0">
                <a:hlinkClick r:id="rId4"/>
              </a:rPr>
              <a:t>www.youtube.com/watch?v=qZwIZ1TsveA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3464" y="4010254"/>
            <a:ext cx="3209191" cy="2589841"/>
          </a:xfrm>
          <a:prstGeom prst="rect">
            <a:avLst/>
          </a:prstGeom>
        </p:spPr>
      </p:pic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096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56"/>
    </mc:Choice>
    <mc:Fallback xmlns="">
      <p:transition spd="slow" advTm="82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422032"/>
            <a:ext cx="8825658" cy="580292"/>
          </a:xfrm>
        </p:spPr>
        <p:txBody>
          <a:bodyPr/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Performance!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4649" y="3068516"/>
            <a:ext cx="4097843" cy="2294792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1116623"/>
            <a:ext cx="8825658" cy="5292969"/>
          </a:xfrm>
        </p:spPr>
        <p:txBody>
          <a:bodyPr/>
          <a:lstStyle/>
          <a:p>
            <a:endParaRPr lang="en-GB" cap="none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342254" y="925773"/>
            <a:ext cx="10830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This dance is one of my favourites!!!</a:t>
            </a:r>
          </a:p>
          <a:p>
            <a:pPr algn="ctr"/>
            <a:r>
              <a:rPr lang="en-GB" dirty="0" smtClean="0"/>
              <a:t>Enjoy dancing like a penguin!!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2127739" y="2075845"/>
            <a:ext cx="5899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5"/>
              </a:rPr>
              <a:t>https://</a:t>
            </a:r>
            <a:r>
              <a:rPr lang="en-GB" dirty="0" smtClean="0">
                <a:hlinkClick r:id="rId5"/>
              </a:rPr>
              <a:t>www.youtube.com/watch?v=uf0uKmKwnKs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366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127"/>
    </mc:Choice>
    <mc:Fallback xmlns="">
      <p:transition spd="slow" advTm="261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4000" dirty="0">
                <a:latin typeface="Comic Sans MS" panose="030F0702030302020204" pitchFamily="66" charset="0"/>
              </a:rPr>
              <a:t>Remote Learning Tracking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Once you have completed the PowerPoint please fill in the simple questionnaire below to let us </a:t>
            </a:r>
            <a:r>
              <a:rPr lang="en-GB" dirty="0" smtClean="0">
                <a:latin typeface="Comic Sans MS" panose="030F0702030302020204" pitchFamily="66" charset="0"/>
              </a:rPr>
              <a:t>know it’s complete.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u="sng">
                <a:hlinkClick r:id="rId4"/>
              </a:rPr>
              <a:t>https://forms.office.com/Pages/ResponsePage.aspx?id=eCY4lN73r0G0KV1rDWITzRhTQ2IZqpBOsW8cFVoooF9UNVlMS1dCVkdaM0k0WlhFTE9WVFBTWEg1Ti4u</a:t>
            </a:r>
            <a:r>
              <a:rPr lang="en-GB"/>
              <a:t> </a:t>
            </a:r>
          </a:p>
          <a:p>
            <a:endParaRPr lang="en-GB" dirty="0"/>
          </a:p>
          <a:p>
            <a:r>
              <a:rPr lang="en-GB" dirty="0"/>
              <a:t>Thank you.</a:t>
            </a:r>
          </a:p>
          <a:p>
            <a:endParaRPr lang="en-GB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453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7"/>
    </mc:Choice>
    <mc:Fallback xmlns="">
      <p:transition spd="slow" advTm="11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607044A1C68BD4C94A30BCF35C50B21" ma:contentTypeVersion="6" ma:contentTypeDescription="Create a new document." ma:contentTypeScope="" ma:versionID="1b176be6737bea82aa036f5de0ec208a">
  <xsd:schema xmlns:xsd="http://www.w3.org/2001/XMLSchema" xmlns:xs="http://www.w3.org/2001/XMLSchema" xmlns:p="http://schemas.microsoft.com/office/2006/metadata/properties" xmlns:ns2="b56fac23-60d4-4943-8ef5-74c6083a7b6c" targetNamespace="http://schemas.microsoft.com/office/2006/metadata/properties" ma:root="true" ma:fieldsID="a849d26107bce6f199e44061d0f19b66" ns2:_="">
    <xsd:import namespace="b56fac23-60d4-4943-8ef5-74c6083a7b6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6fac23-60d4-4943-8ef5-74c6083a7b6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660BD74-CCC5-49C8-AF0F-6FEEF2A7D991}"/>
</file>

<file path=customXml/itemProps2.xml><?xml version="1.0" encoding="utf-8"?>
<ds:datastoreItem xmlns:ds="http://schemas.openxmlformats.org/officeDocument/2006/customXml" ds:itemID="{6814E7E0-C70C-469D-8E6B-8A4E70DF2402}"/>
</file>

<file path=customXml/itemProps3.xml><?xml version="1.0" encoding="utf-8"?>
<ds:datastoreItem xmlns:ds="http://schemas.openxmlformats.org/officeDocument/2006/customXml" ds:itemID="{67324D0C-7EE3-4569-ADB7-BE5FD50B66B0}"/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448</TotalTime>
  <Words>292</Words>
  <Application>Microsoft Office PowerPoint</Application>
  <PresentationFormat>Widescreen</PresentationFormat>
  <Paragraphs>37</Paragraphs>
  <Slides>8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 Light</vt:lpstr>
      <vt:lpstr>Century Gothic</vt:lpstr>
      <vt:lpstr>Comic Sans MS</vt:lpstr>
      <vt:lpstr>Wingdings 3</vt:lpstr>
      <vt:lpstr>Ion</vt:lpstr>
      <vt:lpstr>Wednesday 10th February   English </vt:lpstr>
      <vt:lpstr>PowerPoint Presentation</vt:lpstr>
      <vt:lpstr>PowerPoint Presentation</vt:lpstr>
      <vt:lpstr>PowerPoint Presentation</vt:lpstr>
      <vt:lpstr>Performance!</vt:lpstr>
      <vt:lpstr>Performance!</vt:lpstr>
      <vt:lpstr>Performance!</vt:lpstr>
      <vt:lpstr>Remote Learning Tracking</vt:lpstr>
    </vt:vector>
  </TitlesOfParts>
  <Company>ALT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Monday 18th January 2021  English</dc:title>
  <dc:creator>Heather MacNeil</dc:creator>
  <cp:lastModifiedBy>Paula Candish</cp:lastModifiedBy>
  <cp:revision>37</cp:revision>
  <dcterms:created xsi:type="dcterms:W3CDTF">2021-01-10T11:03:23Z</dcterms:created>
  <dcterms:modified xsi:type="dcterms:W3CDTF">2021-02-09T13:03:50Z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0x010100E607044A1C68BD4C94A30BCF35C50B21</vt:lpwstr>
  </property>
</Properties>
</file>