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6" r:id="rId4"/>
    <p:sldId id="268" r:id="rId5"/>
    <p:sldId id="260" r:id="rId6"/>
    <p:sldId id="267"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4660"/>
  </p:normalViewPr>
  <p:slideViewPr>
    <p:cSldViewPr snapToGrid="0">
      <p:cViewPr varScale="1">
        <p:scale>
          <a:sx n="87" d="100"/>
          <a:sy n="87"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hyperlink" Target="https://www.youtube.com/watch?v=XZnUlohpKKA"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hyperlink" Target="https://www.youtube.com/watch?v=cdMQOo0Ugtg"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www.youtube.com/watch?v=qZwIZ1TsveA"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hyperlink" Target="https://www.youtube.com/watch?v=uf0uKmKwnKs"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hyperlink" Target="https://forms.office.com/Pages/ResponsePage.aspx?id=eCY4lN73r0G0KV1rDWITzRhTQ2IZqpBOsW8cFVoooF9UNVlMS1dCVkdaM0k0WlhFTE9WVFBTWEg1Ti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8746"/>
            <a:ext cx="8825658" cy="2444261"/>
          </a:xfrm>
        </p:spPr>
        <p:txBody>
          <a:bodyPr/>
          <a:lstStyle/>
          <a:p>
            <a:pPr algn="ctr"/>
            <a:r>
              <a:rPr lang="en-GB" sz="4800" dirty="0" smtClean="0">
                <a:ln w="3175" cmpd="sng">
                  <a:noFill/>
                </a:ln>
                <a:solidFill>
                  <a:prstClr val="white"/>
                </a:solidFill>
                <a:latin typeface="Comic Sans MS" panose="030F0702030302020204" pitchFamily="66" charset="0"/>
              </a:rPr>
              <a:t>Thursday 11</a:t>
            </a:r>
            <a:r>
              <a:rPr lang="en-GB" sz="4800" baseline="30000" dirty="0" smtClean="0">
                <a:ln w="3175" cmpd="sng">
                  <a:noFill/>
                </a:ln>
                <a:solidFill>
                  <a:prstClr val="white"/>
                </a:solidFill>
                <a:latin typeface="Comic Sans MS" panose="030F0702030302020204" pitchFamily="66" charset="0"/>
              </a:rPr>
              <a:t>th</a:t>
            </a:r>
            <a:r>
              <a:rPr lang="en-GB" sz="4800" dirty="0" smtClean="0">
                <a:ln w="3175" cmpd="sng">
                  <a:noFill/>
                </a:ln>
                <a:solidFill>
                  <a:prstClr val="white"/>
                </a:solidFill>
                <a:latin typeface="Comic Sans MS" panose="030F0702030302020204" pitchFamily="66" charset="0"/>
              </a:rPr>
              <a:t> February </a:t>
            </a: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English</a:t>
            </a:r>
            <a:r>
              <a:rPr lang="en-GB" sz="4800" dirty="0">
                <a:ln w="3175" cmpd="sng">
                  <a:noFill/>
                </a:ln>
                <a:solidFill>
                  <a:prstClr val="white"/>
                </a:solidFill>
                <a:latin typeface="Calibri Light" panose="020F0302020204030204"/>
              </a:rPr>
              <a:t> </a:t>
            </a:r>
            <a:endParaRPr lang="en-GB" dirty="0"/>
          </a:p>
        </p:txBody>
      </p:sp>
      <p:sp>
        <p:nvSpPr>
          <p:cNvPr id="3" name="Subtitle 2"/>
          <p:cNvSpPr>
            <a:spLocks noGrp="1"/>
          </p:cNvSpPr>
          <p:nvPr>
            <p:ph type="subTitle" idx="1"/>
          </p:nvPr>
        </p:nvSpPr>
        <p:spPr>
          <a:xfrm>
            <a:off x="1154955" y="3130062"/>
            <a:ext cx="8551753" cy="3094892"/>
          </a:xfrm>
        </p:spPr>
        <p:txBody>
          <a:bodyPr/>
          <a:lstStyle/>
          <a:p>
            <a:pPr lvl="0" algn="ctr">
              <a:spcBef>
                <a:spcPts val="0"/>
              </a:spcBef>
              <a:spcAft>
                <a:spcPts val="1000"/>
              </a:spcAft>
              <a:buClr>
                <a:prstClr val="white"/>
              </a:buClr>
              <a:buSzPct val="100000"/>
            </a:pPr>
            <a:r>
              <a:rPr lang="en-GB" sz="3200" cap="none" dirty="0" smtClean="0">
                <a:solidFill>
                  <a:prstClr val="white"/>
                </a:solidFill>
                <a:latin typeface="Comic Sans MS" panose="030F0702030302020204" pitchFamily="66" charset="0"/>
                <a:ea typeface="+mn-ea"/>
                <a:cs typeface="+mn-cs"/>
              </a:rPr>
              <a:t>Wings!</a:t>
            </a:r>
          </a:p>
          <a:p>
            <a:pPr lvl="0" algn="ctr">
              <a:spcBef>
                <a:spcPts val="0"/>
              </a:spcBef>
              <a:spcAft>
                <a:spcPts val="1000"/>
              </a:spcAft>
              <a:buClr>
                <a:prstClr val="white"/>
              </a:buClr>
              <a:buSzPct val="100000"/>
            </a:pPr>
            <a:endParaRPr lang="en-GB" sz="3200" cap="none" dirty="0">
              <a:solidFill>
                <a:prstClr val="white"/>
              </a:solidFill>
              <a:latin typeface="Comic Sans MS" panose="030F0702030302020204" pitchFamily="66" charset="0"/>
              <a:ea typeface="+mn-ea"/>
              <a:cs typeface="+mn-cs"/>
            </a:endParaRPr>
          </a:p>
          <a:p>
            <a:endParaRPr lang="en-GB" dirty="0"/>
          </a:p>
        </p:txBody>
      </p:sp>
      <p:pic>
        <p:nvPicPr>
          <p:cNvPr id="5" name="Picture 4"/>
          <p:cNvPicPr>
            <a:picLocks noChangeAspect="1"/>
          </p:cNvPicPr>
          <p:nvPr/>
        </p:nvPicPr>
        <p:blipFill>
          <a:blip r:embed="rId4"/>
          <a:stretch>
            <a:fillRect/>
          </a:stretch>
        </p:blipFill>
        <p:spPr>
          <a:xfrm>
            <a:off x="4336552" y="3827857"/>
            <a:ext cx="2462463" cy="281424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33285011"/>
      </p:ext>
    </p:extLst>
  </p:cSld>
  <p:clrMapOvr>
    <a:masterClrMapping/>
  </p:clrMapOvr>
  <mc:AlternateContent xmlns:mc="http://schemas.openxmlformats.org/markup-compatibility/2006" xmlns:p14="http://schemas.microsoft.com/office/powerpoint/2010/main">
    <mc:Choice Requires="p14">
      <p:transition spd="slow" p14:dur="2000" advTm="10078"/>
    </mc:Choice>
    <mc:Fallback xmlns="">
      <p:transition spd="slow" advTm="10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3727939" y="422032"/>
            <a:ext cx="4365114" cy="3956647"/>
          </a:xfrm>
          <a:prstGeom prst="rect">
            <a:avLst/>
          </a:prstGeom>
        </p:spPr>
      </p:pic>
      <p:sp>
        <p:nvSpPr>
          <p:cNvPr id="3" name="Subtitle 2"/>
          <p:cNvSpPr>
            <a:spLocks noGrp="1"/>
          </p:cNvSpPr>
          <p:nvPr>
            <p:ph type="subTitle" idx="1"/>
          </p:nvPr>
        </p:nvSpPr>
        <p:spPr>
          <a:xfrm flipH="1">
            <a:off x="1793631" y="4985238"/>
            <a:ext cx="8232700" cy="1424354"/>
          </a:xfrm>
        </p:spPr>
        <p:txBody>
          <a:bodyPr>
            <a:normAutofit/>
          </a:bodyPr>
          <a:lstStyle/>
          <a:p>
            <a:r>
              <a:rPr lang="en-GB" cap="none" dirty="0" smtClean="0"/>
              <a:t>Click on the link and listen to the story.</a:t>
            </a:r>
          </a:p>
          <a:p>
            <a:r>
              <a:rPr lang="en-GB" cap="none" dirty="0">
                <a:hlinkClick r:id="rId5"/>
              </a:rPr>
              <a:t>https://</a:t>
            </a:r>
            <a:r>
              <a:rPr lang="en-GB" cap="none" dirty="0" smtClean="0">
                <a:hlinkClick r:id="rId5"/>
              </a:rPr>
              <a:t>www.youtube.com/watch?v=XZnUlohpKKA</a:t>
            </a:r>
            <a:r>
              <a:rPr lang="en-GB" cap="none" dirty="0" smtClean="0"/>
              <a:t> </a:t>
            </a:r>
            <a:endParaRPr lang="en-GB" cap="none"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36649666"/>
      </p:ext>
    </p:extLst>
  </p:cSld>
  <p:clrMapOvr>
    <a:masterClrMapping/>
  </p:clrMapOvr>
  <mc:AlternateContent xmlns:mc="http://schemas.openxmlformats.org/markup-compatibility/2006" xmlns:p14="http://schemas.microsoft.com/office/powerpoint/2010/main">
    <mc:Choice Requires="p14">
      <p:transition spd="slow" p14:dur="2000" advTm="8330"/>
    </mc:Choice>
    <mc:Fallback xmlns="">
      <p:transition spd="slow" advTm="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707886"/>
          </a:xfrm>
          <a:prstGeom prst="rect">
            <a:avLst/>
          </a:prstGeom>
          <a:noFill/>
        </p:spPr>
        <p:txBody>
          <a:bodyPr wrap="square" rtlCol="0">
            <a:spAutoFit/>
          </a:bodyPr>
          <a:lstStyle/>
          <a:p>
            <a:pPr algn="ctr"/>
            <a:r>
              <a:rPr lang="en-GB" sz="4000" dirty="0">
                <a:solidFill>
                  <a:srgbClr val="EBEBEB"/>
                </a:solidFill>
                <a:latin typeface="Comic Sans MS" panose="030F0702030302020204" pitchFamily="66" charset="0"/>
                <a:ea typeface="+mj-ea"/>
                <a:cs typeface="+mj-cs"/>
              </a:rPr>
              <a:t>Today’s Writing </a:t>
            </a:r>
            <a:r>
              <a:rPr lang="en-GB" sz="4000" dirty="0" smtClean="0">
                <a:solidFill>
                  <a:srgbClr val="EBEBEB"/>
                </a:solidFill>
                <a:latin typeface="Comic Sans MS" panose="030F0702030302020204" pitchFamily="66" charset="0"/>
                <a:ea typeface="+mj-ea"/>
                <a:cs typeface="+mj-cs"/>
              </a:rPr>
              <a:t>Challenge!</a:t>
            </a:r>
            <a:endParaRPr lang="en-GB" dirty="0"/>
          </a:p>
        </p:txBody>
      </p:sp>
      <p:sp>
        <p:nvSpPr>
          <p:cNvPr id="7" name="TextBox 6"/>
          <p:cNvSpPr txBox="1"/>
          <p:nvPr/>
        </p:nvSpPr>
        <p:spPr>
          <a:xfrm>
            <a:off x="624254" y="883732"/>
            <a:ext cx="9891346" cy="1754326"/>
          </a:xfrm>
          <a:prstGeom prst="rect">
            <a:avLst/>
          </a:prstGeom>
          <a:noFill/>
        </p:spPr>
        <p:txBody>
          <a:bodyPr wrap="square" rtlCol="0">
            <a:spAutoFit/>
          </a:bodyPr>
          <a:lstStyle/>
          <a:p>
            <a:r>
              <a:rPr lang="en-GB" dirty="0" smtClean="0"/>
              <a:t>Poor penguin! All he wanted to do was fly. His friends tried to help him by tying him up with string, but that didn’t work! Your job today, is to decide how you would help penguin fly. Draw a picture of what you would use and then write a sentence to go with it. </a:t>
            </a:r>
          </a:p>
          <a:p>
            <a:r>
              <a:rPr lang="en-GB" dirty="0" smtClean="0"/>
              <a:t>For example you might use balloons. Your sentence could be:</a:t>
            </a:r>
          </a:p>
          <a:p>
            <a:r>
              <a:rPr lang="en-GB" dirty="0" smtClean="0"/>
              <a:t>I will use balloons to help penguin.</a:t>
            </a:r>
            <a:endParaRPr lang="en-GB" dirty="0"/>
          </a:p>
        </p:txBody>
      </p:sp>
      <p:pic>
        <p:nvPicPr>
          <p:cNvPr id="4" name="Picture 3"/>
          <p:cNvPicPr>
            <a:picLocks noChangeAspect="1"/>
          </p:cNvPicPr>
          <p:nvPr/>
        </p:nvPicPr>
        <p:blipFill>
          <a:blip r:embed="rId4"/>
          <a:stretch>
            <a:fillRect/>
          </a:stretch>
        </p:blipFill>
        <p:spPr>
          <a:xfrm>
            <a:off x="3418213" y="2791947"/>
            <a:ext cx="6139025" cy="37319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37095463"/>
      </p:ext>
    </p:extLst>
  </p:cSld>
  <p:clrMapOvr>
    <a:masterClrMapping/>
  </p:clrMapOvr>
  <mc:AlternateContent xmlns:mc="http://schemas.openxmlformats.org/markup-compatibility/2006" xmlns:p14="http://schemas.microsoft.com/office/powerpoint/2010/main">
    <mc:Choice Requires="p14">
      <p:transition spd="slow" p14:dur="2000" advTm="45142"/>
    </mc:Choice>
    <mc:Fallback xmlns="">
      <p:transition spd="slow" advTm="45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707886"/>
          </a:xfrm>
          <a:prstGeom prst="rect">
            <a:avLst/>
          </a:prstGeom>
          <a:noFill/>
        </p:spPr>
        <p:txBody>
          <a:bodyPr wrap="square" rtlCol="0">
            <a:spAutoFit/>
          </a:bodyPr>
          <a:lstStyle/>
          <a:p>
            <a:pPr algn="ctr"/>
            <a:r>
              <a:rPr lang="en-GB" sz="4000" dirty="0" smtClean="0">
                <a:solidFill>
                  <a:srgbClr val="EBEBEB"/>
                </a:solidFill>
                <a:latin typeface="Comic Sans MS" panose="030F0702030302020204" pitchFamily="66" charset="0"/>
                <a:ea typeface="+mj-ea"/>
                <a:cs typeface="+mj-cs"/>
              </a:rPr>
              <a:t>Tips for writing!</a:t>
            </a:r>
            <a:endParaRPr lang="en-GB" dirty="0"/>
          </a:p>
        </p:txBody>
      </p:sp>
      <p:pic>
        <p:nvPicPr>
          <p:cNvPr id="2" name="Picture 1"/>
          <p:cNvPicPr>
            <a:picLocks noChangeAspect="1"/>
          </p:cNvPicPr>
          <p:nvPr/>
        </p:nvPicPr>
        <p:blipFill>
          <a:blip r:embed="rId4"/>
          <a:stretch>
            <a:fillRect/>
          </a:stretch>
        </p:blipFill>
        <p:spPr>
          <a:xfrm>
            <a:off x="810310" y="1651862"/>
            <a:ext cx="10571380" cy="3554276"/>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41470896"/>
      </p:ext>
    </p:extLst>
  </p:cSld>
  <p:clrMapOvr>
    <a:masterClrMapping/>
  </p:clrMapOvr>
  <mc:AlternateContent xmlns:mc="http://schemas.openxmlformats.org/markup-compatibility/2006" xmlns:p14="http://schemas.microsoft.com/office/powerpoint/2010/main">
    <mc:Choice Requires="p14">
      <p:transition spd="slow" p14:dur="2000" advTm="34535"/>
    </mc:Choice>
    <mc:Fallback xmlns="">
      <p:transition spd="slow" advTm="34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580292"/>
          </a:xfrm>
        </p:spPr>
        <p:txBody>
          <a:bodyPr/>
          <a:lstStyle/>
          <a:p>
            <a:pPr algn="ctr"/>
            <a:r>
              <a:rPr lang="en-GB" sz="2400" dirty="0" smtClean="0">
                <a:latin typeface="Comic Sans MS" panose="030F0702030302020204" pitchFamily="66" charset="0"/>
              </a:rPr>
              <a:t>Performance!</a:t>
            </a: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sp>
        <p:nvSpPr>
          <p:cNvPr id="5" name="TextBox 4"/>
          <p:cNvSpPr txBox="1"/>
          <p:nvPr/>
        </p:nvSpPr>
        <p:spPr>
          <a:xfrm>
            <a:off x="562062" y="1409350"/>
            <a:ext cx="10830188" cy="2585323"/>
          </a:xfrm>
          <a:prstGeom prst="rect">
            <a:avLst/>
          </a:prstGeom>
          <a:noFill/>
        </p:spPr>
        <p:txBody>
          <a:bodyPr wrap="square" rtlCol="0">
            <a:spAutoFit/>
          </a:bodyPr>
          <a:lstStyle/>
          <a:p>
            <a:pPr algn="ctr"/>
            <a:r>
              <a:rPr lang="en-GB" dirty="0" smtClean="0"/>
              <a:t>Now you have finished your English for today, why not </a:t>
            </a:r>
            <a:r>
              <a:rPr lang="en-GB" dirty="0" smtClean="0"/>
              <a:t>practise </a:t>
            </a:r>
            <a:r>
              <a:rPr lang="en-GB" dirty="0" smtClean="0"/>
              <a:t>performing either the poem or song you have chosen. The links are below. </a:t>
            </a:r>
          </a:p>
          <a:p>
            <a:pPr algn="ctr"/>
            <a:r>
              <a:rPr lang="en-GB" dirty="0" smtClean="0"/>
              <a:t>You might decide you want to learn them both!</a:t>
            </a:r>
          </a:p>
          <a:p>
            <a:pPr algn="ctr"/>
            <a:r>
              <a:rPr lang="en-GB" dirty="0" smtClean="0"/>
              <a:t>I have included another rhyme just in case you don’t like the song or dance we have had so far. </a:t>
            </a:r>
          </a:p>
          <a:p>
            <a:pPr algn="ctr"/>
            <a:endParaRPr lang="en-GB" dirty="0" smtClean="0"/>
          </a:p>
          <a:p>
            <a:pPr algn="ctr"/>
            <a:r>
              <a:rPr lang="en-GB" dirty="0" smtClean="0"/>
              <a:t>The rhyme is called ‘5 little Penguins!’ click on the link below to listen to the rhyme.</a:t>
            </a:r>
          </a:p>
          <a:p>
            <a:pPr algn="ctr"/>
            <a:r>
              <a:rPr lang="en-GB" dirty="0">
                <a:hlinkClick r:id="rId4"/>
              </a:rPr>
              <a:t>https://</a:t>
            </a:r>
            <a:r>
              <a:rPr lang="en-GB" dirty="0" smtClean="0">
                <a:hlinkClick r:id="rId4"/>
              </a:rPr>
              <a:t>www.youtube.com/watch?v=cdMQOo0Ugtg</a:t>
            </a:r>
            <a:r>
              <a:rPr lang="en-GB" dirty="0" smtClean="0"/>
              <a:t> </a:t>
            </a:r>
          </a:p>
          <a:p>
            <a:pPr algn="ctr"/>
            <a:endParaRPr lang="en-GB" dirty="0"/>
          </a:p>
        </p:txBody>
      </p:sp>
      <p:pic>
        <p:nvPicPr>
          <p:cNvPr id="7" name="Picture 6"/>
          <p:cNvPicPr>
            <a:picLocks noChangeAspect="1"/>
          </p:cNvPicPr>
          <p:nvPr/>
        </p:nvPicPr>
        <p:blipFill>
          <a:blip r:embed="rId5"/>
          <a:stretch>
            <a:fillRect/>
          </a:stretch>
        </p:blipFill>
        <p:spPr>
          <a:xfrm>
            <a:off x="3933897" y="4121142"/>
            <a:ext cx="4086517" cy="228845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20973366"/>
      </p:ext>
    </p:extLst>
  </p:cSld>
  <p:clrMapOvr>
    <a:masterClrMapping/>
  </p:clrMapOvr>
  <mc:AlternateContent xmlns:mc="http://schemas.openxmlformats.org/markup-compatibility/2006" xmlns:p14="http://schemas.microsoft.com/office/powerpoint/2010/main">
    <mc:Choice Requires="p14">
      <p:transition spd="slow" p14:dur="2000" advTm="15886"/>
    </mc:Choice>
    <mc:Fallback xmlns="">
      <p:transition spd="slow" advTm="15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580292"/>
          </a:xfrm>
        </p:spPr>
        <p:txBody>
          <a:bodyPr/>
          <a:lstStyle/>
          <a:p>
            <a:pPr algn="ctr"/>
            <a:r>
              <a:rPr lang="en-GB" sz="2400" dirty="0" smtClean="0">
                <a:latin typeface="Comic Sans MS" panose="030F0702030302020204" pitchFamily="66" charset="0"/>
              </a:rPr>
              <a:t>Performance!</a:t>
            </a: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sp>
        <p:nvSpPr>
          <p:cNvPr id="5" name="TextBox 4"/>
          <p:cNvSpPr txBox="1"/>
          <p:nvPr/>
        </p:nvSpPr>
        <p:spPr>
          <a:xfrm>
            <a:off x="562062" y="1409350"/>
            <a:ext cx="10830188" cy="2308324"/>
          </a:xfrm>
          <a:prstGeom prst="rect">
            <a:avLst/>
          </a:prstGeom>
          <a:noFill/>
        </p:spPr>
        <p:txBody>
          <a:bodyPr wrap="square" rtlCol="0">
            <a:spAutoFit/>
          </a:bodyPr>
          <a:lstStyle/>
          <a:p>
            <a:pPr algn="ctr"/>
            <a:r>
              <a:rPr lang="en-GB" dirty="0" smtClean="0"/>
              <a:t>Now you have finished your English for today, why not </a:t>
            </a:r>
            <a:r>
              <a:rPr lang="en-GB" dirty="0" smtClean="0"/>
              <a:t>practise </a:t>
            </a:r>
            <a:r>
              <a:rPr lang="en-GB" dirty="0" smtClean="0"/>
              <a:t>performing either the poem or song you have chosen. The links are below. </a:t>
            </a:r>
          </a:p>
          <a:p>
            <a:pPr algn="ctr"/>
            <a:r>
              <a:rPr lang="en-GB" dirty="0" smtClean="0"/>
              <a:t>You might decide you want to learn them both!</a:t>
            </a:r>
          </a:p>
          <a:p>
            <a:pPr algn="ctr"/>
            <a:endParaRPr lang="en-GB" dirty="0" smtClean="0"/>
          </a:p>
          <a:p>
            <a:pPr algn="ctr"/>
            <a:r>
              <a:rPr lang="en-GB" dirty="0" smtClean="0"/>
              <a:t>The rhyme is called ‘I’m a little Penguin!’ click on the link below to listen to the rhyme I have also included the words just in case!</a:t>
            </a:r>
          </a:p>
          <a:p>
            <a:pPr algn="ctr"/>
            <a:endParaRPr lang="en-GB" dirty="0" smtClean="0"/>
          </a:p>
          <a:p>
            <a:pPr algn="ctr"/>
            <a:endParaRPr lang="en-GB" dirty="0"/>
          </a:p>
        </p:txBody>
      </p:sp>
      <p:sp>
        <p:nvSpPr>
          <p:cNvPr id="4" name="Rectangle 3"/>
          <p:cNvSpPr/>
          <p:nvPr/>
        </p:nvSpPr>
        <p:spPr>
          <a:xfrm>
            <a:off x="3209633" y="3244334"/>
            <a:ext cx="5836854" cy="369332"/>
          </a:xfrm>
          <a:prstGeom prst="rect">
            <a:avLst/>
          </a:prstGeom>
        </p:spPr>
        <p:txBody>
          <a:bodyPr wrap="none">
            <a:spAutoFit/>
          </a:bodyPr>
          <a:lstStyle/>
          <a:p>
            <a:r>
              <a:rPr lang="en-GB" dirty="0">
                <a:hlinkClick r:id="rId4"/>
              </a:rPr>
              <a:t>https://</a:t>
            </a:r>
            <a:r>
              <a:rPr lang="en-GB" dirty="0" smtClean="0">
                <a:hlinkClick r:id="rId4"/>
              </a:rPr>
              <a:t>www.youtube.com/watch?v=qZwIZ1TsveA</a:t>
            </a:r>
            <a:r>
              <a:rPr lang="en-GB" dirty="0" smtClean="0"/>
              <a:t> </a:t>
            </a:r>
            <a:endParaRPr lang="en-GB" dirty="0"/>
          </a:p>
        </p:txBody>
      </p:sp>
      <p:pic>
        <p:nvPicPr>
          <p:cNvPr id="8" name="Picture 7"/>
          <p:cNvPicPr>
            <a:picLocks noChangeAspect="1"/>
          </p:cNvPicPr>
          <p:nvPr/>
        </p:nvPicPr>
        <p:blipFill>
          <a:blip r:embed="rId5"/>
          <a:stretch>
            <a:fillRect/>
          </a:stretch>
        </p:blipFill>
        <p:spPr>
          <a:xfrm>
            <a:off x="4523464" y="4010254"/>
            <a:ext cx="3209191" cy="2589841"/>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54096708"/>
      </p:ext>
    </p:extLst>
  </p:cSld>
  <p:clrMapOvr>
    <a:masterClrMapping/>
  </p:clrMapOvr>
  <mc:AlternateContent xmlns:mc="http://schemas.openxmlformats.org/markup-compatibility/2006" xmlns:p14="http://schemas.microsoft.com/office/powerpoint/2010/main">
    <mc:Choice Requires="p14">
      <p:transition spd="slow" p14:dur="2000" advTm="8936"/>
    </mc:Choice>
    <mc:Fallback xmlns="">
      <p:transition spd="slow" advTm="8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580292"/>
          </a:xfrm>
        </p:spPr>
        <p:txBody>
          <a:bodyPr/>
          <a:lstStyle/>
          <a:p>
            <a:pPr algn="ctr"/>
            <a:r>
              <a:rPr lang="en-GB" sz="2400" dirty="0" smtClean="0">
                <a:latin typeface="Comic Sans MS" panose="030F0702030302020204" pitchFamily="66" charset="0"/>
              </a:rPr>
              <a:t>Performance!</a:t>
            </a:r>
            <a:endParaRPr lang="en-GB" sz="2400" dirty="0">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2654649" y="3068516"/>
            <a:ext cx="4097843" cy="2294792"/>
          </a:xfrm>
          <a:prstGeom prst="rect">
            <a:avLst/>
          </a:prstGeom>
        </p:spPr>
      </p:pic>
      <p:sp>
        <p:nvSpPr>
          <p:cNvPr id="3" name="Subtitle 2"/>
          <p:cNvSpPr>
            <a:spLocks noGrp="1"/>
          </p:cNvSpPr>
          <p:nvPr>
            <p:ph type="subTitle" idx="1"/>
          </p:nvPr>
        </p:nvSpPr>
        <p:spPr>
          <a:xfrm>
            <a:off x="1154955" y="1116623"/>
            <a:ext cx="8825658" cy="5292969"/>
          </a:xfrm>
        </p:spPr>
        <p:txBody>
          <a:bodyPr/>
          <a:lstStyle/>
          <a:p>
            <a:endParaRPr lang="en-GB" cap="none" dirty="0" smtClean="0"/>
          </a:p>
        </p:txBody>
      </p:sp>
      <p:sp>
        <p:nvSpPr>
          <p:cNvPr id="5" name="TextBox 4"/>
          <p:cNvSpPr txBox="1"/>
          <p:nvPr/>
        </p:nvSpPr>
        <p:spPr>
          <a:xfrm>
            <a:off x="342254" y="925773"/>
            <a:ext cx="10830188" cy="646331"/>
          </a:xfrm>
          <a:prstGeom prst="rect">
            <a:avLst/>
          </a:prstGeom>
          <a:noFill/>
        </p:spPr>
        <p:txBody>
          <a:bodyPr wrap="square" rtlCol="0">
            <a:spAutoFit/>
          </a:bodyPr>
          <a:lstStyle/>
          <a:p>
            <a:pPr algn="ctr"/>
            <a:r>
              <a:rPr lang="en-GB" dirty="0" smtClean="0"/>
              <a:t>This dance is one of my favourites!!!</a:t>
            </a:r>
          </a:p>
          <a:p>
            <a:pPr algn="ctr"/>
            <a:r>
              <a:rPr lang="en-GB" dirty="0" smtClean="0"/>
              <a:t>Enjoy dancing like a penguin!!</a:t>
            </a:r>
            <a:endParaRPr lang="en-GB" dirty="0"/>
          </a:p>
        </p:txBody>
      </p:sp>
      <p:sp>
        <p:nvSpPr>
          <p:cNvPr id="7" name="TextBox 6"/>
          <p:cNvSpPr txBox="1"/>
          <p:nvPr/>
        </p:nvSpPr>
        <p:spPr>
          <a:xfrm>
            <a:off x="2127739" y="2075845"/>
            <a:ext cx="5899638" cy="369332"/>
          </a:xfrm>
          <a:prstGeom prst="rect">
            <a:avLst/>
          </a:prstGeom>
          <a:noFill/>
        </p:spPr>
        <p:txBody>
          <a:bodyPr wrap="square" rtlCol="0">
            <a:spAutoFit/>
          </a:bodyPr>
          <a:lstStyle/>
          <a:p>
            <a:r>
              <a:rPr lang="en-GB" dirty="0">
                <a:hlinkClick r:id="rId5"/>
              </a:rPr>
              <a:t>https://</a:t>
            </a:r>
            <a:r>
              <a:rPr lang="en-GB" dirty="0" smtClean="0">
                <a:hlinkClick r:id="rId5"/>
              </a:rPr>
              <a:t>www.youtube.com/watch?v=uf0uKmKwnKs</a:t>
            </a:r>
            <a:r>
              <a:rPr lang="en-GB" dirty="0" smtClean="0"/>
              <a:t> </a:t>
            </a:r>
            <a:endParaRPr lang="en-GB"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26366378"/>
      </p:ext>
    </p:extLst>
  </p:cSld>
  <p:clrMapOvr>
    <a:masterClrMapping/>
  </p:clrMapOvr>
  <mc:AlternateContent xmlns:mc="http://schemas.openxmlformats.org/markup-compatibility/2006" xmlns:p14="http://schemas.microsoft.com/office/powerpoint/2010/main">
    <mc:Choice Requires="p14">
      <p:transition spd="slow" p14:dur="2000" advTm="19226"/>
    </mc:Choice>
    <mc:Fallback xmlns="">
      <p:transition spd="slow" advTm="19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latin typeface="Comic Sans MS" panose="030F0702030302020204" pitchFamily="66" charset="0"/>
              </a:rPr>
              <a:t>Remote Learning Tracking</a:t>
            </a:r>
            <a:endParaRPr lang="en-GB" dirty="0"/>
          </a:p>
        </p:txBody>
      </p:sp>
      <p:sp>
        <p:nvSpPr>
          <p:cNvPr id="3" name="Content Placeholder 2"/>
          <p:cNvSpPr>
            <a:spLocks noGrp="1"/>
          </p:cNvSpPr>
          <p:nvPr>
            <p:ph idx="1"/>
          </p:nvPr>
        </p:nvSpPr>
        <p:spPr/>
        <p:txBody>
          <a:bodyPr/>
          <a:lstStyle/>
          <a:p>
            <a:r>
              <a:rPr lang="en-GB" dirty="0">
                <a:latin typeface="Comic Sans MS" panose="030F0702030302020204" pitchFamily="66" charset="0"/>
              </a:rPr>
              <a:t>Once you have completed the PowerPoint please fill in the simple questionnaire below to let us </a:t>
            </a:r>
            <a:r>
              <a:rPr lang="en-GB" dirty="0" smtClean="0">
                <a:latin typeface="Comic Sans MS" panose="030F0702030302020204" pitchFamily="66" charset="0"/>
              </a:rPr>
              <a:t>know it’s complete.</a:t>
            </a:r>
          </a:p>
          <a:p>
            <a:endParaRPr lang="en-GB" dirty="0">
              <a:latin typeface="Comic Sans MS" panose="030F0702030302020204" pitchFamily="66" charset="0"/>
            </a:endParaRPr>
          </a:p>
          <a:p>
            <a:r>
              <a:rPr lang="en-GB" u="sng">
                <a:hlinkClick r:id="rId4"/>
              </a:rPr>
              <a:t>https://forms.office.com/Pages/ResponsePage.aspx?id=eCY4lN73r0G0KV1rDWITzRhTQ2IZqpBOsW8cFVoooF9UNVlMS1dCVkdaM0k0WlhFTE9WVFBTWEg1Ti4u</a:t>
            </a:r>
            <a:r>
              <a:rPr lang="en-GB"/>
              <a:t> </a:t>
            </a:r>
          </a:p>
          <a:p>
            <a:endParaRPr lang="en-GB" dirty="0"/>
          </a:p>
          <a:p>
            <a:r>
              <a:rPr lang="en-GB" dirty="0"/>
              <a:t>Thank you.</a:t>
            </a:r>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57453284"/>
      </p:ext>
    </p:extLst>
  </p:cSld>
  <p:clrMapOvr>
    <a:masterClrMapping/>
  </p:clrMapOvr>
  <mc:AlternateContent xmlns:mc="http://schemas.openxmlformats.org/markup-compatibility/2006" xmlns:p14="http://schemas.microsoft.com/office/powerpoint/2010/main">
    <mc:Choice Requires="p14">
      <p:transition spd="slow" p14:dur="2000" advTm="2512"/>
    </mc:Choice>
    <mc:Fallback xmlns="">
      <p:transition spd="slow" advTm="2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0E67CD-0687-4069-BC4F-DADAC2A0F23A}"/>
</file>

<file path=customXml/itemProps2.xml><?xml version="1.0" encoding="utf-8"?>
<ds:datastoreItem xmlns:ds="http://schemas.openxmlformats.org/officeDocument/2006/customXml" ds:itemID="{04D5469B-8E9B-41B5-BADC-8822BF769D9E}"/>
</file>

<file path=customXml/itemProps3.xml><?xml version="1.0" encoding="utf-8"?>
<ds:datastoreItem xmlns:ds="http://schemas.openxmlformats.org/officeDocument/2006/customXml" ds:itemID="{0537FAA8-F917-4297-8449-0898A00CA229}"/>
</file>

<file path=docProps/app.xml><?xml version="1.0" encoding="utf-8"?>
<Properties xmlns="http://schemas.openxmlformats.org/officeDocument/2006/extended-properties" xmlns:vt="http://schemas.openxmlformats.org/officeDocument/2006/docPropsVTypes">
  <Template>Ion</Template>
  <TotalTime>470</TotalTime>
  <Words>313</Words>
  <Application>Microsoft Office PowerPoint</Application>
  <PresentationFormat>Widescreen</PresentationFormat>
  <Paragraphs>32</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Century Gothic</vt:lpstr>
      <vt:lpstr>Comic Sans MS</vt:lpstr>
      <vt:lpstr>Wingdings 3</vt:lpstr>
      <vt:lpstr>Ion</vt:lpstr>
      <vt:lpstr>Thursday 11th February   English </vt:lpstr>
      <vt:lpstr>PowerPoint Presentation</vt:lpstr>
      <vt:lpstr>PowerPoint Presentation</vt:lpstr>
      <vt:lpstr>PowerPoint Presentation</vt:lpstr>
      <vt:lpstr>Performance!</vt:lpstr>
      <vt:lpstr>Performance!</vt:lpstr>
      <vt:lpstr>Performance!</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18th January 2021  English</dc:title>
  <dc:creator>Heather MacNeil</dc:creator>
  <cp:lastModifiedBy>Paula Candish</cp:lastModifiedBy>
  <cp:revision>40</cp:revision>
  <dcterms:created xsi:type="dcterms:W3CDTF">2021-01-10T11:03:23Z</dcterms:created>
  <dcterms:modified xsi:type="dcterms:W3CDTF">2021-02-10T13:27:19Z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