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74" r:id="rId4"/>
    <p:sldId id="270" r:id="rId5"/>
    <p:sldId id="261" r:id="rId6"/>
    <p:sldId id="27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604" autoAdjust="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X4o5_8cEAH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hyperlink" Target="https://www.twinkl.co.uk/go/resource/animals-and-their-babies-pairing-game-tg-ga-13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518746"/>
            <a:ext cx="8825658" cy="2444261"/>
          </a:xfrm>
        </p:spPr>
        <p:txBody>
          <a:bodyPr/>
          <a:lstStyle/>
          <a:p>
            <a:pPr algn="ctr"/>
            <a:r>
              <a:rPr lang="en-GB" sz="4800" dirty="0" smtClean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Friday 29th</a:t>
            </a:r>
            <a:r>
              <a:rPr lang="en-GB" sz="4800" dirty="0" smtClean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January </a:t>
            </a:r>
            <a:b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/>
            </a:r>
            <a:b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</a:b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omic Sans MS" panose="030F0702030302020204" pitchFamily="66" charset="0"/>
              </a:rPr>
              <a:t>English</a:t>
            </a:r>
            <a:r>
              <a:rPr lang="en-GB" sz="4800" dirty="0">
                <a:ln w="3175" cmpd="sng">
                  <a:noFill/>
                </a:ln>
                <a:solidFill>
                  <a:prstClr val="white"/>
                </a:solidFill>
                <a:latin typeface="Calibri Light" panose="020F0302020204030204"/>
              </a:rPr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3130062"/>
            <a:ext cx="8551753" cy="3094892"/>
          </a:xfrm>
        </p:spPr>
        <p:txBody>
          <a:bodyPr/>
          <a:lstStyle/>
          <a:p>
            <a:pPr lvl="0" algn="ctr"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</a:pPr>
            <a:r>
              <a:rPr lang="en-GB" sz="3200" cap="none" dirty="0" smtClean="0">
                <a:solidFill>
                  <a:prstClr val="white"/>
                </a:solidFill>
                <a:latin typeface="Comic Sans MS" panose="030F0702030302020204" pitchFamily="66" charset="0"/>
                <a:ea typeface="+mn-ea"/>
                <a:cs typeface="+mn-cs"/>
              </a:rPr>
              <a:t>The Ugly Duckling</a:t>
            </a:r>
          </a:p>
          <a:p>
            <a:pPr lvl="0" algn="ctr"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</a:pPr>
            <a:endParaRPr lang="en-GB" sz="3200" cap="none" dirty="0">
              <a:solidFill>
                <a:prstClr val="white"/>
              </a:solidFill>
              <a:latin typeface="Comic Sans MS" panose="030F0702030302020204" pitchFamily="66" charset="0"/>
              <a:ea typeface="+mn-ea"/>
              <a:cs typeface="+mn-cs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621" y="3761298"/>
            <a:ext cx="2130248" cy="2880802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8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7"/>
    </mc:Choice>
    <mc:Fallback xmlns="">
      <p:transition spd="slow" advTm="104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Ugly Duckling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447" y="1178169"/>
            <a:ext cx="8825658" cy="5292969"/>
          </a:xfrm>
        </p:spPr>
        <p:txBody>
          <a:bodyPr/>
          <a:lstStyle/>
          <a:p>
            <a:r>
              <a:rPr lang="en-GB" cap="none" dirty="0" smtClean="0"/>
              <a:t>Yes it’s Friday!!!</a:t>
            </a:r>
          </a:p>
          <a:p>
            <a:r>
              <a:rPr lang="en-GB" cap="none" dirty="0" smtClean="0"/>
              <a:t>Next </a:t>
            </a:r>
            <a:r>
              <a:rPr lang="en-GB" cap="none" dirty="0" smtClean="0"/>
              <a:t>week, </a:t>
            </a:r>
            <a:r>
              <a:rPr lang="en-GB" cap="none" dirty="0" smtClean="0"/>
              <a:t>you will be looking at another book with Mrs </a:t>
            </a:r>
            <a:r>
              <a:rPr lang="en-GB" cap="none" dirty="0" err="1" smtClean="0"/>
              <a:t>MacNeil</a:t>
            </a:r>
            <a:r>
              <a:rPr lang="en-GB" cap="none" dirty="0" smtClean="0"/>
              <a:t>, so I thought I would give you the chance to listen to ‘The Ugly Duckling’ one last time. </a:t>
            </a:r>
            <a:r>
              <a:rPr lang="en-GB" cap="none" dirty="0"/>
              <a:t>F</a:t>
            </a:r>
            <a:r>
              <a:rPr lang="en-GB" cap="none" dirty="0" smtClean="0"/>
              <a:t>ollow </a:t>
            </a:r>
            <a:r>
              <a:rPr lang="en-GB" cap="none" dirty="0"/>
              <a:t>the link below.</a:t>
            </a:r>
          </a:p>
          <a:p>
            <a:r>
              <a:rPr lang="en-GB" cap="none" dirty="0">
                <a:hlinkClick r:id="rId4"/>
              </a:rPr>
              <a:t>https://www.youtube.com/watch?v=x4o5_8ceahs</a:t>
            </a:r>
            <a:r>
              <a:rPr lang="en-GB" cap="none" dirty="0"/>
              <a:t> </a:t>
            </a:r>
          </a:p>
          <a:p>
            <a:endParaRPr lang="en-GB" cap="none" dirty="0"/>
          </a:p>
          <a:p>
            <a:endParaRPr lang="en-GB" cap="none" dirty="0" smtClean="0"/>
          </a:p>
          <a:p>
            <a:endParaRPr lang="en-GB" cap="none" dirty="0" smtClean="0"/>
          </a:p>
          <a:p>
            <a:endParaRPr lang="en-GB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1225" y="3220226"/>
            <a:ext cx="5041378" cy="281667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4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38"/>
    </mc:Choice>
    <mc:Fallback xmlns="">
      <p:transition spd="slow" advTm="140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The Ugly Duckling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447" y="1178169"/>
            <a:ext cx="8825658" cy="5292969"/>
          </a:xfrm>
        </p:spPr>
        <p:txBody>
          <a:bodyPr/>
          <a:lstStyle/>
          <a:p>
            <a:r>
              <a:rPr lang="en-GB" cap="none" dirty="0" smtClean="0"/>
              <a:t>I have also left in the song of ‘The Ugly Duckling.’ I am sure you will all like to listen to it again. If you don’t just skip the slide!</a:t>
            </a:r>
          </a:p>
          <a:p>
            <a:r>
              <a:rPr lang="en-GB" cap="none" dirty="0" smtClean="0"/>
              <a:t>https</a:t>
            </a:r>
            <a:r>
              <a:rPr lang="en-GB" cap="none" dirty="0"/>
              <a:t>://www.youtube.com/watch?v=neX_E8Ozf88</a:t>
            </a:r>
            <a:endParaRPr lang="en-GB" cap="none" dirty="0" smtClean="0"/>
          </a:p>
          <a:p>
            <a:endParaRPr lang="en-GB" cap="none" dirty="0"/>
          </a:p>
          <a:p>
            <a:endParaRPr lang="en-GB" cap="none" dirty="0" smtClean="0"/>
          </a:p>
          <a:p>
            <a:endParaRPr lang="en-GB" cap="none" dirty="0" smtClean="0"/>
          </a:p>
          <a:p>
            <a:endParaRPr lang="en-GB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879" y="2505074"/>
            <a:ext cx="5921543" cy="343852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56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7"/>
    </mc:Choice>
    <mc:Fallback xmlns="">
      <p:transition spd="slow" advTm="11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Writing task for today.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116623"/>
            <a:ext cx="8825658" cy="5292969"/>
          </a:xfrm>
        </p:spPr>
        <p:txBody>
          <a:bodyPr/>
          <a:lstStyle/>
          <a:p>
            <a:endParaRPr lang="en-GB" cap="none" dirty="0" smtClean="0"/>
          </a:p>
          <a:p>
            <a:endParaRPr lang="en-GB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65992" y="1116623"/>
            <a:ext cx="10401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In the story of ‘The Ugly Duckling’ he is picked on by other animals for looking different and this made him really sad. By the end of the </a:t>
            </a:r>
            <a:r>
              <a:rPr lang="en-GB" dirty="0" smtClean="0"/>
              <a:t>story, </a:t>
            </a:r>
            <a:r>
              <a:rPr lang="en-GB" dirty="0" smtClean="0"/>
              <a:t>he had grown into a beautiful swan and animals liked him. During this </a:t>
            </a:r>
            <a:r>
              <a:rPr lang="en-GB" dirty="0" smtClean="0"/>
              <a:t>week, </a:t>
            </a:r>
            <a:r>
              <a:rPr lang="en-GB" dirty="0" smtClean="0"/>
              <a:t>we have been using lots of describing words which are known as adjectives! Below you will see a picture of a cygnet (a baby swan) and a picture of a swan. Your job today is to think why they are different and using the word ‘but’ write a sentence about the difference you see.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992" y="3050178"/>
            <a:ext cx="2964473" cy="19655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9231" y="5284177"/>
            <a:ext cx="96451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He was grey but now he is white</a:t>
            </a:r>
          </a:p>
          <a:p>
            <a:pPr algn="ctr"/>
            <a:r>
              <a:rPr lang="en-GB" dirty="0" smtClean="0"/>
              <a:t>He had small wings but now he has big wings.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To help your child write the sentence, write the tricky words he and was on pieces of paper for them.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0351" y="3137531"/>
            <a:ext cx="3353966" cy="1878221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3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196"/>
    </mc:Choice>
    <mc:Fallback xmlns="">
      <p:transition spd="slow" advTm="64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Tips for writing.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1116623"/>
            <a:ext cx="8825658" cy="5292969"/>
          </a:xfrm>
        </p:spPr>
        <p:txBody>
          <a:bodyPr/>
          <a:lstStyle/>
          <a:p>
            <a:endParaRPr lang="en-GB" cap="none" dirty="0" smtClean="0"/>
          </a:p>
          <a:p>
            <a:endParaRPr lang="en-GB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310" y="1651862"/>
            <a:ext cx="10571380" cy="3554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986" y="5130418"/>
            <a:ext cx="2605239" cy="1511682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46"/>
    </mc:Choice>
    <mc:Fallback xmlns="">
      <p:transition spd="slow" advTm="509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422032"/>
            <a:ext cx="8825658" cy="580292"/>
          </a:xfrm>
        </p:spPr>
        <p:txBody>
          <a:bodyPr/>
          <a:lstStyle/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Another matching game!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9447" y="1178169"/>
            <a:ext cx="8825658" cy="5292969"/>
          </a:xfrm>
        </p:spPr>
        <p:txBody>
          <a:bodyPr/>
          <a:lstStyle/>
          <a:p>
            <a:endParaRPr lang="en-GB" cap="none" dirty="0"/>
          </a:p>
          <a:p>
            <a:r>
              <a:rPr lang="en-GB" cap="none" dirty="0">
                <a:hlinkClick r:id="rId4"/>
              </a:rPr>
              <a:t>https://</a:t>
            </a:r>
            <a:r>
              <a:rPr lang="en-GB" cap="none" dirty="0" smtClean="0">
                <a:hlinkClick r:id="rId4"/>
              </a:rPr>
              <a:t>www.twinkl.co.uk/go/resource/animals-and-their-babies-pairing-game-tg-ga-131</a:t>
            </a:r>
            <a:r>
              <a:rPr lang="en-GB" cap="none" dirty="0" smtClean="0"/>
              <a:t> </a:t>
            </a:r>
          </a:p>
          <a:p>
            <a:endParaRPr lang="en-GB" cap="none" dirty="0" smtClean="0"/>
          </a:p>
          <a:p>
            <a:endParaRPr lang="en-GB" cap="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183" y="2671762"/>
            <a:ext cx="7628794" cy="339493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8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2"/>
    </mc:Choice>
    <mc:Fallback xmlns="">
      <p:transition spd="slow" advTm="14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7044A1C68BD4C94A30BCF35C50B21" ma:contentTypeVersion="6" ma:contentTypeDescription="Create a new document." ma:contentTypeScope="" ma:versionID="1b176be6737bea82aa036f5de0ec208a">
  <xsd:schema xmlns:xsd="http://www.w3.org/2001/XMLSchema" xmlns:xs="http://www.w3.org/2001/XMLSchema" xmlns:p="http://schemas.microsoft.com/office/2006/metadata/properties" xmlns:ns2="b56fac23-60d4-4943-8ef5-74c6083a7b6c" targetNamespace="http://schemas.microsoft.com/office/2006/metadata/properties" ma:root="true" ma:fieldsID="a849d26107bce6f199e44061d0f19b66" ns2:_="">
    <xsd:import namespace="b56fac23-60d4-4943-8ef5-74c6083a7b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6fac23-60d4-4943-8ef5-74c6083a7b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7B0E2E-00F4-414A-8389-BFA849660B4E}"/>
</file>

<file path=customXml/itemProps2.xml><?xml version="1.0" encoding="utf-8"?>
<ds:datastoreItem xmlns:ds="http://schemas.openxmlformats.org/officeDocument/2006/customXml" ds:itemID="{F35A7588-0933-4FEB-AC58-D8B4E448F20F}"/>
</file>

<file path=customXml/itemProps3.xml><?xml version="1.0" encoding="utf-8"?>
<ds:datastoreItem xmlns:ds="http://schemas.openxmlformats.org/officeDocument/2006/customXml" ds:itemID="{8DA6443C-3AAC-44BF-A474-323A6CA02169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388</TotalTime>
  <Words>266</Words>
  <Application>Microsoft Office PowerPoint</Application>
  <PresentationFormat>Widescreen</PresentationFormat>
  <Paragraphs>23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 Light</vt:lpstr>
      <vt:lpstr>Century Gothic</vt:lpstr>
      <vt:lpstr>Comic Sans MS</vt:lpstr>
      <vt:lpstr>Wingdings 3</vt:lpstr>
      <vt:lpstr>Ion</vt:lpstr>
      <vt:lpstr>Friday 29th January   English </vt:lpstr>
      <vt:lpstr>The Ugly Duckling</vt:lpstr>
      <vt:lpstr>The Ugly Duckling</vt:lpstr>
      <vt:lpstr>Writing task for today.</vt:lpstr>
      <vt:lpstr>Tips for writing.</vt:lpstr>
      <vt:lpstr>Another matching game!</vt:lpstr>
    </vt:vector>
  </TitlesOfParts>
  <Company>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18th January 2021  English</dc:title>
  <dc:creator>Heather MacNeil</dc:creator>
  <cp:lastModifiedBy>Paula Candish</cp:lastModifiedBy>
  <cp:revision>40</cp:revision>
  <dcterms:created xsi:type="dcterms:W3CDTF">2021-01-10T11:03:23Z</dcterms:created>
  <dcterms:modified xsi:type="dcterms:W3CDTF">2021-01-28T15:06:20Z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0x010100E607044A1C68BD4C94A30BCF35C50B21</vt:lpwstr>
  </property>
</Properties>
</file>