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5865" autoAdjust="0"/>
  </p:normalViewPr>
  <p:slideViewPr>
    <p:cSldViewPr snapToGrid="0">
      <p:cViewPr varScale="1">
        <p:scale>
          <a:sx n="83" d="100"/>
          <a:sy n="83" d="100"/>
        </p:scale>
        <p:origin x="59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media2.m4a"/><Relationship Id="rId16" Type="http://schemas.openxmlformats.org/officeDocument/2006/relationships/image" Target="../media/image5.png"/><Relationship Id="rId1" Type="http://schemas.microsoft.com/office/2007/relationships/media" Target="../media/media2.m4a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433137"/>
            <a:ext cx="7197726" cy="2310063"/>
          </a:xfrm>
        </p:spPr>
        <p:txBody>
          <a:bodyPr>
            <a:normAutofit/>
          </a:bodyPr>
          <a:lstStyle/>
          <a:p>
            <a:pPr algn="ctr"/>
            <a:r>
              <a:rPr lang="en-GB" cap="none" dirty="0">
                <a:latin typeface="Comic Sans MS" panose="030F0702030302020204" pitchFamily="66" charset="0"/>
              </a:rPr>
              <a:t>T</a:t>
            </a:r>
            <a:r>
              <a:rPr lang="en-GB" cap="none" dirty="0" smtClean="0">
                <a:latin typeface="Comic Sans MS" panose="030F0702030302020204" pitchFamily="66" charset="0"/>
              </a:rPr>
              <a:t>hursday 7</a:t>
            </a:r>
            <a:r>
              <a:rPr lang="en-GB" cap="none" baseline="30000" dirty="0" smtClean="0">
                <a:latin typeface="Comic Sans MS" panose="030F0702030302020204" pitchFamily="66" charset="0"/>
              </a:rPr>
              <a:t>th</a:t>
            </a:r>
            <a:r>
              <a:rPr lang="en-GB" cap="none" dirty="0" smtClean="0">
                <a:latin typeface="Comic Sans MS" panose="030F0702030302020204" pitchFamily="66" charset="0"/>
              </a:rPr>
              <a:t> January</a:t>
            </a:r>
            <a:br>
              <a:rPr lang="en-GB" cap="none" dirty="0" smtClean="0">
                <a:latin typeface="Comic Sans MS" panose="030F0702030302020204" pitchFamily="66" charset="0"/>
              </a:rPr>
            </a:br>
            <a:r>
              <a:rPr lang="en-GB" cap="none" dirty="0" smtClean="0">
                <a:latin typeface="Comic Sans MS" panose="030F0702030302020204" pitchFamily="66" charset="0"/>
              </a:rPr>
              <a:t/>
            </a:r>
            <a:br>
              <a:rPr lang="en-GB" cap="none" dirty="0" smtClean="0">
                <a:latin typeface="Comic Sans MS" panose="030F0702030302020204" pitchFamily="66" charset="0"/>
              </a:rPr>
            </a:br>
            <a:r>
              <a:rPr lang="en-GB" cap="none" dirty="0">
                <a:latin typeface="Comic Sans MS" panose="030F0702030302020204" pitchFamily="66" charset="0"/>
              </a:rPr>
              <a:t>E</a:t>
            </a:r>
            <a:r>
              <a:rPr lang="en-GB" cap="none" dirty="0" smtClean="0">
                <a:latin typeface="Comic Sans MS" panose="030F0702030302020204" pitchFamily="66" charset="0"/>
              </a:rPr>
              <a:t>nglish</a:t>
            </a:r>
            <a:endParaRPr lang="en-GB" cap="none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3007895"/>
            <a:ext cx="7197726" cy="3505199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pPr algn="ctr"/>
            <a:r>
              <a:rPr lang="en-GB" sz="3200" cap="none" dirty="0">
                <a:latin typeface="Comic Sans MS" panose="030F0702030302020204" pitchFamily="66" charset="0"/>
              </a:rPr>
              <a:t>L</a:t>
            </a:r>
            <a:r>
              <a:rPr lang="en-GB" sz="3200" cap="none" dirty="0" smtClean="0">
                <a:latin typeface="Comic Sans MS" panose="030F0702030302020204" pitchFamily="66" charset="0"/>
              </a:rPr>
              <a:t>ittle </a:t>
            </a:r>
            <a:r>
              <a:rPr lang="en-GB" sz="3200" cap="none" dirty="0">
                <a:latin typeface="Comic Sans MS" panose="030F0702030302020204" pitchFamily="66" charset="0"/>
              </a:rPr>
              <a:t>R</a:t>
            </a:r>
            <a:r>
              <a:rPr lang="en-GB" sz="3200" cap="none" dirty="0" smtClean="0">
                <a:latin typeface="Comic Sans MS" panose="030F0702030302020204" pitchFamily="66" charset="0"/>
              </a:rPr>
              <a:t>ed </a:t>
            </a:r>
            <a:r>
              <a:rPr lang="en-GB" sz="3200" cap="none" dirty="0">
                <a:latin typeface="Comic Sans MS" panose="030F0702030302020204" pitchFamily="66" charset="0"/>
              </a:rPr>
              <a:t>R</a:t>
            </a:r>
            <a:r>
              <a:rPr lang="en-GB" sz="3200" cap="none" dirty="0" smtClean="0">
                <a:latin typeface="Comic Sans MS" panose="030F0702030302020204" pitchFamily="66" charset="0"/>
              </a:rPr>
              <a:t>iding Hood</a:t>
            </a:r>
          </a:p>
          <a:p>
            <a:pPr algn="ctr"/>
            <a:endParaRPr lang="en-GB" sz="3200" cap="none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1067" y="4492336"/>
            <a:ext cx="2194750" cy="2188654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9"/>
    </mc:Choice>
    <mc:Fallback xmlns="">
      <p:transition spd="slow" advTm="98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468" y="246491"/>
            <a:ext cx="11147729" cy="922352"/>
          </a:xfrm>
        </p:spPr>
        <p:txBody>
          <a:bodyPr/>
          <a:lstStyle/>
          <a:p>
            <a:pPr algn="ctr"/>
            <a:r>
              <a:rPr lang="en-GB" cap="none" dirty="0">
                <a:latin typeface="Comic Sans MS" panose="030F0702030302020204" pitchFamily="66" charset="0"/>
              </a:rPr>
              <a:t>O</a:t>
            </a:r>
            <a:r>
              <a:rPr lang="en-GB" cap="none" dirty="0" smtClean="0">
                <a:latin typeface="Comic Sans MS" panose="030F0702030302020204" pitchFamily="66" charset="0"/>
              </a:rPr>
              <a:t>rdering the story</a:t>
            </a:r>
            <a:endParaRPr lang="en-GB" cap="none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316" y="1264257"/>
            <a:ext cx="11504491" cy="5351228"/>
          </a:xfrm>
        </p:spPr>
        <p:txBody>
          <a:bodyPr/>
          <a:lstStyle/>
          <a:p>
            <a:pPr algn="ctr"/>
            <a:r>
              <a:rPr lang="en-GB" cap="none" dirty="0">
                <a:latin typeface="Comic Sans MS" panose="030F0702030302020204" pitchFamily="66" charset="0"/>
              </a:rPr>
              <a:t>T</a:t>
            </a:r>
            <a:r>
              <a:rPr lang="en-GB" cap="none" dirty="0" smtClean="0">
                <a:latin typeface="Comic Sans MS" panose="030F0702030302020204" pitchFamily="66" charset="0"/>
              </a:rPr>
              <a:t>alk about each of the pictures and then put them in the right order.</a:t>
            </a:r>
          </a:p>
          <a:p>
            <a:pPr algn="ctr"/>
            <a:endParaRPr lang="en-GB" cap="none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468" y="1671005"/>
            <a:ext cx="1656343" cy="1469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7295" y="1671005"/>
            <a:ext cx="1861512" cy="1469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2371" y="1671005"/>
            <a:ext cx="2871326" cy="1469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7261" y="1671005"/>
            <a:ext cx="2280102" cy="1469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602" y="3327232"/>
            <a:ext cx="2174935" cy="16025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7295" y="3322867"/>
            <a:ext cx="2349735" cy="16069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93186" y="3322867"/>
            <a:ext cx="2414225" cy="15353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13697" y="3322867"/>
            <a:ext cx="3411110" cy="15353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6602" y="5139352"/>
            <a:ext cx="2174935" cy="14761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7295" y="5139352"/>
            <a:ext cx="2349735" cy="14761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83897" y="5107547"/>
            <a:ext cx="2850288" cy="15079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85557" y="5089401"/>
            <a:ext cx="2455685" cy="1526084"/>
          </a:xfrm>
          <a:prstGeom prst="rect">
            <a:avLst/>
          </a:prstGeom>
        </p:spPr>
      </p:pic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689"/>
    </mc:Choice>
    <mc:Fallback xmlns="">
      <p:transition spd="slow" advTm="446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242" y="312821"/>
            <a:ext cx="11229474" cy="1042737"/>
          </a:xfrm>
        </p:spPr>
        <p:txBody>
          <a:bodyPr>
            <a:normAutofit fontScale="90000"/>
          </a:bodyPr>
          <a:lstStyle/>
          <a:p>
            <a:pPr algn="ctr"/>
            <a:r>
              <a:rPr lang="en-GB" cap="none" dirty="0">
                <a:latin typeface="Comic Sans MS" panose="030F0702030302020204" pitchFamily="66" charset="0"/>
              </a:rPr>
              <a:t>W</a:t>
            </a:r>
            <a:r>
              <a:rPr lang="en-GB" cap="none" dirty="0" smtClean="0">
                <a:latin typeface="Comic Sans MS" panose="030F0702030302020204" pitchFamily="66" charset="0"/>
              </a:rPr>
              <a:t>hat is your favourite part of the story?</a:t>
            </a:r>
            <a:endParaRPr lang="en-GB" cap="none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842" y="1580147"/>
            <a:ext cx="11277599" cy="5149515"/>
          </a:xfrm>
        </p:spPr>
        <p:txBody>
          <a:bodyPr/>
          <a:lstStyle/>
          <a:p>
            <a:pPr algn="ctr"/>
            <a:r>
              <a:rPr lang="en-GB" cap="none" dirty="0">
                <a:latin typeface="Comic Sans MS" panose="030F0702030302020204" pitchFamily="66" charset="0"/>
              </a:rPr>
              <a:t>L</a:t>
            </a:r>
            <a:r>
              <a:rPr lang="en-GB" cap="none" dirty="0" smtClean="0">
                <a:latin typeface="Comic Sans MS" panose="030F0702030302020204" pitchFamily="66" charset="0"/>
              </a:rPr>
              <a:t>ook at the pictures again and draw a picture of your favourite part.  Remember to think about details in your picture.  Under your picture write a simple sentence to describe what is in your picture.</a:t>
            </a:r>
          </a:p>
          <a:p>
            <a:pPr algn="ctr"/>
            <a:r>
              <a:rPr lang="en-GB" cap="none" dirty="0" smtClean="0">
                <a:latin typeface="Comic Sans MS" panose="030F0702030302020204" pitchFamily="66" charset="0"/>
              </a:rPr>
              <a:t>Key points to remember when you write a sentence:</a:t>
            </a:r>
          </a:p>
          <a:p>
            <a:pPr marL="342900" indent="-342900" algn="ctr">
              <a:buAutoNum type="arabicPeriod"/>
            </a:pPr>
            <a:r>
              <a:rPr lang="en-GB" cap="none" dirty="0" smtClean="0">
                <a:latin typeface="Comic Sans MS" panose="030F0702030302020204" pitchFamily="66" charset="0"/>
              </a:rPr>
              <a:t>Remember to use a capital letter to start your sentence.</a:t>
            </a:r>
          </a:p>
          <a:p>
            <a:pPr marL="342900" indent="-342900" algn="ctr">
              <a:buAutoNum type="arabicPeriod"/>
            </a:pPr>
            <a:r>
              <a:rPr lang="en-GB" cap="none" dirty="0" smtClean="0">
                <a:latin typeface="Comic Sans MS" panose="030F0702030302020204" pitchFamily="66" charset="0"/>
              </a:rPr>
              <a:t>Remember to use finger spaces between words.</a:t>
            </a:r>
          </a:p>
          <a:p>
            <a:pPr marL="342900" indent="-342900" algn="ctr">
              <a:buAutoNum type="arabicPeriod"/>
            </a:pPr>
            <a:r>
              <a:rPr lang="en-GB" cap="none" dirty="0" smtClean="0">
                <a:latin typeface="Comic Sans MS" panose="030F0702030302020204" pitchFamily="66" charset="0"/>
              </a:rPr>
              <a:t>Remember to correctly form your letters.</a:t>
            </a:r>
          </a:p>
          <a:p>
            <a:pPr marL="342900" indent="-342900" algn="ctr">
              <a:buAutoNum type="arabicPeriod"/>
            </a:pPr>
            <a:r>
              <a:rPr lang="en-GB" cap="none" dirty="0" smtClean="0">
                <a:latin typeface="Comic Sans MS" panose="030F0702030302020204" pitchFamily="66" charset="0"/>
              </a:rPr>
              <a:t>Remember to use your phonic sounds to help you spell the words.</a:t>
            </a:r>
          </a:p>
          <a:p>
            <a:pPr marL="342900" indent="-342900" algn="ctr">
              <a:buAutoNum type="arabicPeriod"/>
            </a:pPr>
            <a:r>
              <a:rPr lang="en-GB" cap="none" dirty="0" smtClean="0">
                <a:latin typeface="Comic Sans MS" panose="030F0702030302020204" pitchFamily="66" charset="0"/>
              </a:rPr>
              <a:t>Remember to use a full stop to end your sentence.</a:t>
            </a:r>
            <a:endParaRPr lang="en-GB" cap="none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6147" y="4845467"/>
            <a:ext cx="4146885" cy="1812007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6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27"/>
    </mc:Choice>
    <mc:Fallback xmlns="">
      <p:transition spd="slow" advTm="509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67</TotalTime>
  <Words>135</Words>
  <Application>Microsoft Office PowerPoint</Application>
  <PresentationFormat>Widescreen</PresentationFormat>
  <Paragraphs>14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Celestial</vt:lpstr>
      <vt:lpstr>Thursday 7th January  English</vt:lpstr>
      <vt:lpstr>Ordering the story</vt:lpstr>
      <vt:lpstr>What is your favourite part of the story?</vt:lpstr>
    </vt:vector>
  </TitlesOfParts>
  <Company>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Thursday 7th January  English</dc:title>
  <dc:creator>Heather MacNeil</dc:creator>
  <cp:lastModifiedBy>Paula Candish</cp:lastModifiedBy>
  <cp:revision>7</cp:revision>
  <dcterms:created xsi:type="dcterms:W3CDTF">2021-01-05T20:50:28Z</dcterms:created>
  <dcterms:modified xsi:type="dcterms:W3CDTF">2021-01-06T12:41:56Z</dcterms:modified>
</cp:coreProperties>
</file>