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04" y="795131"/>
            <a:ext cx="8269357" cy="2536466"/>
          </a:xfrm>
        </p:spPr>
        <p:txBody>
          <a:bodyPr/>
          <a:lstStyle/>
          <a:p>
            <a:pPr algn="ctr"/>
            <a:r>
              <a:rPr lang="en-GB" cap="none" dirty="0" smtClean="0">
                <a:latin typeface="Comic Sans MS" panose="030F0702030302020204" pitchFamily="66" charset="0"/>
              </a:rPr>
              <a:t>Friday 8th </a:t>
            </a:r>
            <a:r>
              <a:rPr lang="en-GB" cap="none" dirty="0">
                <a:latin typeface="Comic Sans MS" panose="030F0702030302020204" pitchFamily="66" charset="0"/>
              </a:rPr>
              <a:t>January</a:t>
            </a:r>
            <a:br>
              <a:rPr lang="en-GB" cap="none" dirty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/>
            </a:r>
            <a:br>
              <a:rPr lang="en-GB" cap="none" dirty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3506526"/>
            <a:ext cx="7195930" cy="3188472"/>
          </a:xfrm>
        </p:spPr>
        <p:txBody>
          <a:bodyPr/>
          <a:lstStyle/>
          <a:p>
            <a:pPr lvl="0" algn="ctr">
              <a:buClr>
                <a:prstClr val="white"/>
              </a:buClr>
            </a:pPr>
            <a:r>
              <a:rPr lang="en-GB" sz="3200" cap="none" dirty="0">
                <a:solidFill>
                  <a:prstClr val="white"/>
                </a:solidFill>
                <a:latin typeface="Comic Sans MS" panose="030F0702030302020204" pitchFamily="66" charset="0"/>
              </a:rPr>
              <a:t>Little Red Riding </a:t>
            </a:r>
            <a:r>
              <a:rPr lang="en-GB" sz="3200" cap="none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Hood</a:t>
            </a:r>
          </a:p>
          <a:p>
            <a:pPr lvl="0" algn="ctr">
              <a:buClr>
                <a:prstClr val="white"/>
              </a:buClr>
            </a:pPr>
            <a:endParaRPr lang="en-GB" sz="3200" cap="none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49" y="4290694"/>
            <a:ext cx="2194750" cy="218865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2"/>
    </mc:Choice>
    <mc:Fallback xmlns="">
      <p:transition spd="slow" advTm="9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4" y="378070"/>
            <a:ext cx="10612315" cy="1028700"/>
          </a:xfrm>
        </p:spPr>
        <p:txBody>
          <a:bodyPr/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C</a:t>
            </a:r>
            <a:r>
              <a:rPr lang="en-GB" cap="none" dirty="0" smtClean="0">
                <a:latin typeface="Comic Sans MS" panose="030F0702030302020204" pitchFamily="66" charset="0"/>
              </a:rPr>
              <a:t>haracter </a:t>
            </a:r>
            <a:r>
              <a:rPr lang="en-GB" cap="none" dirty="0">
                <a:latin typeface="Comic Sans MS" panose="030F0702030302020204" pitchFamily="66" charset="0"/>
              </a:rPr>
              <a:t>D</a:t>
            </a:r>
            <a:r>
              <a:rPr lang="en-GB" cap="none" dirty="0" smtClean="0">
                <a:latin typeface="Comic Sans MS" panose="030F0702030302020204" pitchFamily="66" charset="0"/>
              </a:rPr>
              <a:t>escription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554" y="1644162"/>
            <a:ext cx="10445261" cy="4484076"/>
          </a:xfrm>
        </p:spPr>
        <p:txBody>
          <a:bodyPr>
            <a:normAutofit/>
          </a:bodyPr>
          <a:lstStyle/>
          <a:p>
            <a:pPr algn="ctr"/>
            <a:r>
              <a:rPr lang="en-GB" sz="2000" cap="none" dirty="0">
                <a:latin typeface="Comic Sans MS" panose="030F0702030302020204" pitchFamily="66" charset="0"/>
              </a:rPr>
              <a:t>T</a:t>
            </a:r>
            <a:r>
              <a:rPr lang="en-GB" sz="2000" cap="none" dirty="0" smtClean="0">
                <a:latin typeface="Comic Sans MS" panose="030F0702030302020204" pitchFamily="66" charset="0"/>
              </a:rPr>
              <a:t>he lesson today is going to focus on the wolf.  Look through the pictures on the slides and describe what the wolf looks like and what he might be like!</a:t>
            </a:r>
          </a:p>
          <a:p>
            <a:pPr algn="ctr"/>
            <a:endParaRPr lang="en-GB" sz="2000" cap="none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ittle Red Riding Hood and Big Bad Wolf - Little Red Cap | Bedtime Stories  for kids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2728179"/>
            <a:ext cx="9557239" cy="340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9"/>
    </mc:Choice>
    <mc:Fallback xmlns="">
      <p:transition spd="slow" advTm="19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854" y="439615"/>
            <a:ext cx="10665069" cy="7825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cap="none" dirty="0">
                <a:latin typeface="Comic Sans MS" panose="030F0702030302020204" pitchFamily="66" charset="0"/>
              </a:rPr>
              <a:t>W</a:t>
            </a:r>
            <a:r>
              <a:rPr lang="en-GB" sz="3600" cap="none" dirty="0" smtClean="0">
                <a:latin typeface="Comic Sans MS" panose="030F0702030302020204" pitchFamily="66" charset="0"/>
              </a:rPr>
              <a:t>hat do you think Little </a:t>
            </a:r>
            <a:r>
              <a:rPr lang="en-GB" sz="3600" cap="none" dirty="0">
                <a:latin typeface="Comic Sans MS" panose="030F0702030302020204" pitchFamily="66" charset="0"/>
              </a:rPr>
              <a:t>R</a:t>
            </a:r>
            <a:r>
              <a:rPr lang="en-GB" sz="3600" cap="none" dirty="0" smtClean="0">
                <a:latin typeface="Comic Sans MS" panose="030F0702030302020204" pitchFamily="66" charset="0"/>
              </a:rPr>
              <a:t>ed </a:t>
            </a:r>
            <a:r>
              <a:rPr lang="en-GB" sz="3600" cap="none" dirty="0">
                <a:latin typeface="Comic Sans MS" panose="030F0702030302020204" pitchFamily="66" charset="0"/>
              </a:rPr>
              <a:t>R</a:t>
            </a:r>
            <a:r>
              <a:rPr lang="en-GB" sz="3600" cap="none" dirty="0" smtClean="0">
                <a:latin typeface="Comic Sans MS" panose="030F0702030302020204" pitchFamily="66" charset="0"/>
              </a:rPr>
              <a:t>iding </a:t>
            </a:r>
            <a:r>
              <a:rPr lang="en-GB" sz="3600" cap="none" dirty="0">
                <a:latin typeface="Comic Sans MS" panose="030F0702030302020204" pitchFamily="66" charset="0"/>
              </a:rPr>
              <a:t>H</a:t>
            </a:r>
            <a:r>
              <a:rPr lang="en-GB" sz="3600" cap="none" dirty="0" smtClean="0">
                <a:latin typeface="Comic Sans MS" panose="030F0702030302020204" pitchFamily="66" charset="0"/>
              </a:rPr>
              <a:t>ood is thinking?</a:t>
            </a:r>
            <a:endParaRPr lang="en-GB" sz="36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9455"/>
          <a:stretch/>
        </p:blipFill>
        <p:spPr>
          <a:xfrm>
            <a:off x="1292470" y="1494693"/>
            <a:ext cx="9750668" cy="437856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3"/>
    </mc:Choice>
    <mc:Fallback xmlns="">
      <p:transition spd="slow" advTm="14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877" y="386863"/>
            <a:ext cx="10964008" cy="1063868"/>
          </a:xfrm>
        </p:spPr>
        <p:txBody>
          <a:bodyPr>
            <a:normAutofit/>
          </a:bodyPr>
          <a:lstStyle/>
          <a:p>
            <a:pPr algn="ctr"/>
            <a:r>
              <a:rPr lang="en-GB" sz="4000" cap="none" dirty="0">
                <a:latin typeface="Comic Sans MS" panose="030F0702030302020204" pitchFamily="66" charset="0"/>
              </a:rPr>
              <a:t>W</a:t>
            </a:r>
            <a:r>
              <a:rPr lang="en-GB" sz="4000" cap="none" dirty="0" smtClean="0">
                <a:latin typeface="Comic Sans MS" panose="030F0702030302020204" pitchFamily="66" charset="0"/>
              </a:rPr>
              <a:t>hat is the wolf thinking?</a:t>
            </a:r>
            <a:endParaRPr lang="en-GB" sz="4000" cap="none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922" y="1978269"/>
            <a:ext cx="7156939" cy="42818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877" y="1758462"/>
            <a:ext cx="10964008" cy="46247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7"/>
    </mc:Choice>
    <mc:Fallback xmlns="">
      <p:transition spd="slow" advTm="13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08" y="413239"/>
            <a:ext cx="10788161" cy="914399"/>
          </a:xfrm>
        </p:spPr>
        <p:txBody>
          <a:bodyPr>
            <a:normAutofit/>
          </a:bodyPr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D</a:t>
            </a:r>
            <a:r>
              <a:rPr lang="en-GB" cap="none" dirty="0" smtClean="0">
                <a:latin typeface="Comic Sans MS" panose="030F0702030302020204" pitchFamily="66" charset="0"/>
              </a:rPr>
              <a:t>escribing the Wolf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008" y="1494692"/>
            <a:ext cx="10788161" cy="4826977"/>
          </a:xfrm>
        </p:spPr>
        <p:txBody>
          <a:bodyPr>
            <a:normAutofit/>
          </a:bodyPr>
          <a:lstStyle/>
          <a:p>
            <a:pPr algn="ctr"/>
            <a:r>
              <a:rPr lang="en-GB" sz="2000" cap="none" dirty="0">
                <a:latin typeface="Comic Sans MS" panose="030F0702030302020204" pitchFamily="66" charset="0"/>
              </a:rPr>
              <a:t>U</a:t>
            </a:r>
            <a:r>
              <a:rPr lang="en-GB" sz="2000" cap="none" dirty="0" smtClean="0">
                <a:latin typeface="Comic Sans MS" panose="030F0702030302020204" pitchFamily="66" charset="0"/>
              </a:rPr>
              <a:t>se some of the words below to help you write some sentences about the wolf.</a:t>
            </a:r>
          </a:p>
          <a:p>
            <a:pPr algn="ctr"/>
            <a:endParaRPr lang="en-GB" sz="2000" cap="none" dirty="0" smtClean="0">
              <a:latin typeface="Comic Sans MS" panose="030F0702030302020204" pitchFamily="66" charset="0"/>
            </a:endParaRPr>
          </a:p>
          <a:p>
            <a:pPr algn="ctr"/>
            <a:endParaRPr lang="en-GB" sz="2000" cap="none" dirty="0">
              <a:latin typeface="Comic Sans MS" panose="030F0702030302020204" pitchFamily="66" charset="0"/>
            </a:endParaRPr>
          </a:p>
          <a:p>
            <a:pPr algn="ctr"/>
            <a:endParaRPr lang="en-GB" sz="2000" cap="none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cap="none" dirty="0" smtClean="0">
                <a:latin typeface="Comic Sans MS" panose="030F0702030302020204" pitchFamily="66" charset="0"/>
              </a:rPr>
              <a:t>sharp teeth               sharp claws             big bad wolf              big eyes</a:t>
            </a:r>
          </a:p>
          <a:p>
            <a:pPr algn="ctr"/>
            <a:endParaRPr lang="en-GB" sz="2000" cap="none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cap="none" dirty="0" smtClean="0">
                <a:latin typeface="Comic Sans MS" panose="030F0702030302020204" pitchFamily="66" charset="0"/>
              </a:rPr>
              <a:t>Examples of some sentence starters.</a:t>
            </a:r>
          </a:p>
          <a:p>
            <a:pPr algn="ctr"/>
            <a:r>
              <a:rPr lang="en-GB" sz="2000" cap="none" dirty="0" smtClean="0">
                <a:latin typeface="Comic Sans MS" panose="030F0702030302020204" pitchFamily="66" charset="0"/>
              </a:rPr>
              <a:t>He was a ……..</a:t>
            </a:r>
          </a:p>
          <a:p>
            <a:pPr algn="ctr"/>
            <a:r>
              <a:rPr lang="en-GB" sz="2000" cap="none" dirty="0" smtClean="0">
                <a:latin typeface="Comic Sans MS" panose="030F0702030302020204" pitchFamily="66" charset="0"/>
              </a:rPr>
              <a:t>The big bad wolf has………</a:t>
            </a:r>
          </a:p>
          <a:p>
            <a:pPr algn="ctr"/>
            <a:r>
              <a:rPr lang="en-GB" sz="2000" cap="none" dirty="0" smtClean="0">
                <a:latin typeface="Comic Sans MS" panose="030F0702030302020204" pitchFamily="66" charset="0"/>
              </a:rPr>
              <a:t>I can see a ……….</a:t>
            </a:r>
            <a:endParaRPr lang="en-GB" sz="20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278" y="2110885"/>
            <a:ext cx="1810756" cy="992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304" y="2110885"/>
            <a:ext cx="1594427" cy="99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065" y="2110886"/>
            <a:ext cx="1714134" cy="1023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4762" y="2110885"/>
            <a:ext cx="1774082" cy="105434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77"/>
    </mc:Choice>
    <mc:Fallback xmlns="">
      <p:transition spd="slow" advTm="82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4" y="342900"/>
            <a:ext cx="10849708" cy="1125415"/>
          </a:xfrm>
        </p:spPr>
        <p:txBody>
          <a:bodyPr>
            <a:normAutofit/>
          </a:bodyPr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B</a:t>
            </a:r>
            <a:r>
              <a:rPr lang="en-GB" cap="none" dirty="0" smtClean="0">
                <a:latin typeface="Comic Sans MS" panose="030F0702030302020204" pitchFamily="66" charset="0"/>
              </a:rPr>
              <a:t>e Creative!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992" y="1705708"/>
            <a:ext cx="10911253" cy="4422530"/>
          </a:xfrm>
        </p:spPr>
        <p:txBody>
          <a:bodyPr/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W</a:t>
            </a:r>
            <a:r>
              <a:rPr lang="en-GB" cap="none" dirty="0" smtClean="0">
                <a:latin typeface="Comic Sans MS" panose="030F0702030302020204" pitchFamily="66" charset="0"/>
              </a:rPr>
              <a:t>hy don’t you try and act out some of the story either you or a member of your family could pretend to be the naughty Wolf!  Here are some ideas of masks you could make.</a:t>
            </a:r>
          </a:p>
          <a:p>
            <a:pPr algn="ctr"/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81" y="2733309"/>
            <a:ext cx="2324100" cy="2445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412" y="2900358"/>
            <a:ext cx="2201008" cy="2278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892" y="2891935"/>
            <a:ext cx="2064362" cy="2286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585" y="2847608"/>
            <a:ext cx="2361833" cy="233106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3"/>
    </mc:Choice>
    <mc:Fallback xmlns="">
      <p:transition spd="slow" advTm="21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64</TotalTime>
  <Words>150</Words>
  <Application>Microsoft Office PowerPoint</Application>
  <PresentationFormat>Widescreen</PresentationFormat>
  <Paragraphs>19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Celestial</vt:lpstr>
      <vt:lpstr>Friday 8th January  English</vt:lpstr>
      <vt:lpstr>Character Description</vt:lpstr>
      <vt:lpstr>What do you think Little Red Riding Hood is thinking?</vt:lpstr>
      <vt:lpstr>What is the wolf thinking?</vt:lpstr>
      <vt:lpstr>Describing the Wolf</vt:lpstr>
      <vt:lpstr>Be Creative!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8th January  English</dc:title>
  <dc:creator>Heather MacNeil</dc:creator>
  <cp:lastModifiedBy>Paula Candish</cp:lastModifiedBy>
  <cp:revision>9</cp:revision>
  <dcterms:created xsi:type="dcterms:W3CDTF">2021-01-06T14:23:42Z</dcterms:created>
  <dcterms:modified xsi:type="dcterms:W3CDTF">2021-01-07T14:07:27Z</dcterms:modified>
</cp:coreProperties>
</file>