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0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0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55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2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18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1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8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2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4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7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5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6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2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1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0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2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4115" y="890547"/>
            <a:ext cx="7826498" cy="914400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EBEBEB"/>
                </a:solidFill>
                <a:latin typeface="Comic Sans MS" panose="030F0702030302020204" pitchFamily="66" charset="0"/>
              </a:rPr>
              <a:t>Reception topic for this </a:t>
            </a:r>
            <a:r>
              <a:rPr lang="en-GB" sz="3200" dirty="0">
                <a:solidFill>
                  <a:srgbClr val="EBEBEB"/>
                </a:solidFill>
                <a:latin typeface="Comic Sans MS" panose="030F0702030302020204" pitchFamily="66" charset="0"/>
              </a:rPr>
              <a:t>h</a:t>
            </a:r>
            <a:r>
              <a:rPr lang="en-GB" sz="3200" dirty="0" smtClean="0">
                <a:solidFill>
                  <a:srgbClr val="EBEBEB"/>
                </a:solidFill>
                <a:latin typeface="Comic Sans MS" panose="030F0702030302020204" pitchFamily="66" charset="0"/>
              </a:rPr>
              <a:t>alf term.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424" y="1956021"/>
            <a:ext cx="10829314" cy="4304102"/>
          </a:xfrm>
        </p:spPr>
        <p:txBody>
          <a:bodyPr/>
          <a:lstStyle/>
          <a:p>
            <a:pPr lvl="0" algn="ctr">
              <a:buClr>
                <a:srgbClr val="B31166"/>
              </a:buClr>
            </a:pPr>
            <a:r>
              <a:rPr lang="en-GB" sz="4800" cap="none" dirty="0" smtClean="0">
                <a:solidFill>
                  <a:srgbClr val="B31166">
                    <a:lumMod val="60000"/>
                    <a:lumOff val="40000"/>
                  </a:srgbClr>
                </a:solidFill>
              </a:rPr>
              <a:t>Flight</a:t>
            </a:r>
          </a:p>
          <a:p>
            <a:pPr lvl="0" algn="ctr">
              <a:buClr>
                <a:srgbClr val="B31166"/>
              </a:buClr>
            </a:pPr>
            <a:r>
              <a:rPr lang="en-GB" sz="2400" cap="none" dirty="0" smtClean="0">
                <a:solidFill>
                  <a:srgbClr val="B31166">
                    <a:lumMod val="60000"/>
                    <a:lumOff val="40000"/>
                  </a:srgbClr>
                </a:solidFill>
              </a:rPr>
              <a:t>Week beginning 8.2.21</a:t>
            </a:r>
          </a:p>
          <a:p>
            <a:pPr lvl="0" algn="ctr">
              <a:buClr>
                <a:srgbClr val="B31166"/>
              </a:buClr>
            </a:pPr>
            <a:r>
              <a:rPr lang="en-GB" sz="2400" cap="none" dirty="0" smtClean="0">
                <a:solidFill>
                  <a:srgbClr val="B31166">
                    <a:lumMod val="60000"/>
                    <a:lumOff val="40000"/>
                  </a:srgbClr>
                </a:solidFill>
              </a:rPr>
              <a:t>Topic Challenge</a:t>
            </a:r>
          </a:p>
          <a:p>
            <a:pPr lvl="0" algn="ctr">
              <a:buClr>
                <a:srgbClr val="B31166"/>
              </a:buClr>
            </a:pPr>
            <a:endParaRPr lang="en-GB" sz="4800" cap="none" dirty="0" smtClean="0">
              <a:solidFill>
                <a:srgbClr val="B31166">
                  <a:lumMod val="60000"/>
                  <a:lumOff val="40000"/>
                </a:srgbClr>
              </a:solidFill>
            </a:endParaRPr>
          </a:p>
          <a:p>
            <a:pPr lvl="0" algn="ctr">
              <a:buClr>
                <a:srgbClr val="B31166"/>
              </a:buClr>
            </a:pPr>
            <a:endParaRPr lang="en-GB" sz="4800" cap="none" dirty="0">
              <a:solidFill>
                <a:srgbClr val="B31166">
                  <a:lumMod val="60000"/>
                  <a:lumOff val="40000"/>
                </a:srgbClr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04" y="2099530"/>
            <a:ext cx="2850924" cy="181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03" y="4425939"/>
            <a:ext cx="2850925" cy="172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669" y="2099530"/>
            <a:ext cx="2689084" cy="1810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669" y="4425939"/>
            <a:ext cx="2689085" cy="172879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5"/>
    </mc:Choice>
    <mc:Fallback xmlns="">
      <p:transition spd="slow" advTm="13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26937"/>
            <a:ext cx="8825658" cy="102571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EBEBEB"/>
                </a:solidFill>
                <a:latin typeface="Comic Sans MS" panose="030F0702030302020204" pitchFamily="66" charset="0"/>
              </a:rPr>
              <a:t>This </a:t>
            </a:r>
            <a:r>
              <a:rPr lang="en-GB" dirty="0" smtClean="0">
                <a:solidFill>
                  <a:srgbClr val="EBEBEB"/>
                </a:solidFill>
                <a:latin typeface="Comic Sans MS" panose="030F0702030302020204" pitchFamily="66" charset="0"/>
              </a:rPr>
              <a:t>week’s </a:t>
            </a:r>
            <a:r>
              <a:rPr lang="en-GB" dirty="0" smtClean="0">
                <a:solidFill>
                  <a:srgbClr val="EBEBEB"/>
                </a:solidFill>
                <a:latin typeface="Comic Sans MS" panose="030F0702030302020204" pitchFamily="66" charset="0"/>
              </a:rPr>
              <a:t>challenge…..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852655"/>
            <a:ext cx="9738332" cy="4372299"/>
          </a:xfrm>
        </p:spPr>
        <p:txBody>
          <a:bodyPr>
            <a:noAutofit/>
          </a:bodyPr>
          <a:lstStyle/>
          <a:p>
            <a:pPr lvl="0" algn="ctr">
              <a:buClr>
                <a:srgbClr val="B31166"/>
              </a:buClr>
            </a:pPr>
            <a:r>
              <a:rPr lang="en-GB" sz="2000" cap="none" dirty="0" smtClean="0">
                <a:latin typeface="Comic Sans MS" panose="030F0702030302020204" pitchFamily="66" charset="0"/>
              </a:rPr>
              <a:t>Over the past half </a:t>
            </a:r>
            <a:r>
              <a:rPr lang="en-GB" sz="2000" cap="none" dirty="0" smtClean="0">
                <a:latin typeface="Comic Sans MS" panose="030F0702030302020204" pitchFamily="66" charset="0"/>
              </a:rPr>
              <a:t>term, </a:t>
            </a:r>
            <a:r>
              <a:rPr lang="en-GB" sz="2000" cap="none" dirty="0" smtClean="0">
                <a:latin typeface="Comic Sans MS" panose="030F0702030302020204" pitchFamily="66" charset="0"/>
              </a:rPr>
              <a:t>our topic has been flight. </a:t>
            </a:r>
            <a:r>
              <a:rPr lang="en-GB" sz="2000" cap="none" smtClean="0">
                <a:latin typeface="Comic Sans MS" panose="030F0702030302020204" pitchFamily="66" charset="0"/>
              </a:rPr>
              <a:t>This </a:t>
            </a:r>
            <a:r>
              <a:rPr lang="en-GB" sz="2000" cap="none" smtClean="0">
                <a:latin typeface="Comic Sans MS" panose="030F0702030302020204" pitchFamily="66" charset="0"/>
              </a:rPr>
              <a:t>week’s </a:t>
            </a:r>
            <a:r>
              <a:rPr lang="en-GB" sz="2000" cap="none" dirty="0" smtClean="0">
                <a:latin typeface="Comic Sans MS" panose="030F0702030302020204" pitchFamily="66" charset="0"/>
              </a:rPr>
              <a:t>challenge is to let your imagination go wild and create your own flying machine!!</a:t>
            </a:r>
          </a:p>
          <a:p>
            <a:pPr lvl="0" algn="ctr">
              <a:buClr>
                <a:srgbClr val="B31166"/>
              </a:buClr>
            </a:pPr>
            <a:r>
              <a:rPr lang="en-GB" sz="2000" cap="none" dirty="0" smtClean="0">
                <a:latin typeface="Comic Sans MS" panose="030F0702030302020204" pitchFamily="66" charset="0"/>
              </a:rPr>
              <a:t>Will it have wings like a bird that flap?</a:t>
            </a:r>
          </a:p>
          <a:p>
            <a:pPr lvl="0" algn="ctr">
              <a:buClr>
                <a:srgbClr val="B31166"/>
              </a:buClr>
            </a:pPr>
            <a:r>
              <a:rPr lang="en-GB" sz="2000" cap="none" dirty="0" smtClean="0">
                <a:latin typeface="Comic Sans MS" panose="030F0702030302020204" pitchFamily="66" charset="0"/>
              </a:rPr>
              <a:t>Rotor blades like a helicopter?</a:t>
            </a:r>
          </a:p>
          <a:p>
            <a:pPr lvl="0" algn="ctr">
              <a:buClr>
                <a:srgbClr val="B31166"/>
              </a:buClr>
            </a:pPr>
            <a:r>
              <a:rPr lang="en-GB" sz="2000" cap="none" dirty="0" smtClean="0">
                <a:latin typeface="Comic Sans MS" panose="030F0702030302020204" pitchFamily="66" charset="0"/>
              </a:rPr>
              <a:t>Boosters like on a rocket?</a:t>
            </a:r>
          </a:p>
          <a:p>
            <a:pPr lvl="0" algn="ctr">
              <a:buClr>
                <a:srgbClr val="B31166"/>
              </a:buClr>
            </a:pPr>
            <a:r>
              <a:rPr lang="en-GB" sz="2000" cap="none" dirty="0" smtClean="0">
                <a:latin typeface="Comic Sans MS" panose="030F0702030302020204" pitchFamily="66" charset="0"/>
              </a:rPr>
              <a:t>A balloon to make it float?</a:t>
            </a:r>
          </a:p>
          <a:p>
            <a:pPr lvl="0" algn="ctr">
              <a:buClr>
                <a:srgbClr val="B31166"/>
              </a:buClr>
            </a:pPr>
            <a:endParaRPr lang="en-GB" sz="20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590" y="2878373"/>
            <a:ext cx="1184763" cy="1581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117" y="2803935"/>
            <a:ext cx="1521684" cy="1656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171" y="4468813"/>
            <a:ext cx="22479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889" y="4527209"/>
            <a:ext cx="1563565" cy="162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140" y="4202723"/>
            <a:ext cx="1576580" cy="1830253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05"/>
    </mc:Choice>
    <mc:Fallback xmlns="">
      <p:transition spd="slow" advTm="46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C95B93-C4B0-4A49-A2B6-1DDEE549F6C7}"/>
</file>

<file path=customXml/itemProps2.xml><?xml version="1.0" encoding="utf-8"?>
<ds:datastoreItem xmlns:ds="http://schemas.openxmlformats.org/officeDocument/2006/customXml" ds:itemID="{FAFD1D9A-4D2C-42D1-9B9D-77738B55D017}"/>
</file>

<file path=customXml/itemProps3.xml><?xml version="1.0" encoding="utf-8"?>
<ds:datastoreItem xmlns:ds="http://schemas.openxmlformats.org/officeDocument/2006/customXml" ds:itemID="{A0DC8E56-4896-4AE9-A462-9679B715241E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75</Words>
  <Application>Microsoft Office PowerPoint</Application>
  <PresentationFormat>Widescreen</PresentationFormat>
  <Paragraphs>11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Comic Sans MS</vt:lpstr>
      <vt:lpstr>Wingdings 3</vt:lpstr>
      <vt:lpstr>Ion Boardroom</vt:lpstr>
      <vt:lpstr>Reception topic for this half term.</vt:lpstr>
      <vt:lpstr>This week’s challenge…..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 topic for this half term.</dc:title>
  <dc:creator>Heather MacNeil</dc:creator>
  <cp:lastModifiedBy>Paula Candish</cp:lastModifiedBy>
  <cp:revision>16</cp:revision>
  <dcterms:created xsi:type="dcterms:W3CDTF">2021-01-14T17:45:15Z</dcterms:created>
  <dcterms:modified xsi:type="dcterms:W3CDTF">2021-02-05T13:13:12Z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