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60" r:id="rId4"/>
    <p:sldId id="261" r:id="rId5"/>
    <p:sldId id="262" r:id="rId6"/>
    <p:sldId id="267" r:id="rId7"/>
    <p:sldId id="268" r:id="rId8"/>
    <p:sldId id="271" r:id="rId9"/>
    <p:sldId id="272" r:id="rId10"/>
    <p:sldId id="273" r:id="rId11"/>
    <p:sldId id="263" r:id="rId12"/>
    <p:sldId id="264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Group 2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/>
      <dgm:spPr/>
      <dgm:t>
        <a:bodyPr/>
        <a:lstStyle/>
        <a:p>
          <a:r>
            <a:rPr lang="en-US" dirty="0"/>
            <a:t>Group 3</a:t>
          </a: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Group 4</a:t>
          </a: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Group 5</a:t>
          </a: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Group 6</a:t>
          </a: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93AB34-4B84-4F47-A09D-1663F9F71AFC}" type="pres">
      <dgm:prSet presAssocID="{9CA7C66F-6CF9-4093-95BD-C861D9811A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4" presStyleCnt="5" custLinFactNeighborX="-55421" custLinFactNeighborY="-1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2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1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3" destOrd="0" parTransId="{10182E5A-267A-4FF5-8BE4-365E5F0F59FD}" sibTransId="{89F8EF12-ABE9-4852-AA60-32F3BE4FD92C}"/>
    <dgm:cxn modelId="{89F86E09-7B46-4DCB-A438-8B1FC1DB0A71}" srcId="{B842BC11-90CF-49FF-8D61-E8A8AAFE1BB6}" destId="{FBE57202-63C6-4AC6-8A48-2F7EEDE18422}" srcOrd="4" destOrd="0" parTransId="{22E9EA7B-06A1-4DB0-8C13-4FDDC38F5300}" sibTransId="{29B1D402-63E0-4277-B9B1-DE1AE207061C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0" destOrd="0" parTransId="{5C383048-3A83-419C-82E9-AA46D2B4FFD3}" sibTransId="{9AC506A7-F034-46F5-B26F-46FD22856FB4}"/>
    <dgm:cxn modelId="{613FE1F9-EF48-4B26-8AF0-FACA67BF29EB}" type="presParOf" srcId="{068CCA7D-1404-4068-AB93-6968EFC37502}" destId="{C593AB34-4B84-4F47-A09D-1663F9F71AFC}" srcOrd="0" destOrd="0" presId="urn:microsoft.com/office/officeart/2005/8/layout/default"/>
    <dgm:cxn modelId="{40AAE183-EE4F-4AB0-9437-11D5128906F3}" type="presParOf" srcId="{068CCA7D-1404-4068-AB93-6968EFC37502}" destId="{5AD6466A-5AEB-4BDD-BDCC-43ADA92E714A}" srcOrd="1" destOrd="0" presId="urn:microsoft.com/office/officeart/2005/8/layout/default"/>
    <dgm:cxn modelId="{0859D5FC-F1F1-41ED-AFE7-9ED996860B28}" type="presParOf" srcId="{068CCA7D-1404-4068-AB93-6968EFC37502}" destId="{917D3CD9-BA5B-404E-931F-223BF970C99B}" srcOrd="2" destOrd="0" presId="urn:microsoft.com/office/officeart/2005/8/layout/default"/>
    <dgm:cxn modelId="{235E33CA-9331-4C4F-9FB8-E86BD246400B}" type="presParOf" srcId="{068CCA7D-1404-4068-AB93-6968EFC37502}" destId="{D803BB6F-28BD-4A03-B872-7769C680243B}" srcOrd="3" destOrd="0" presId="urn:microsoft.com/office/officeart/2005/8/layout/default"/>
    <dgm:cxn modelId="{B063FF6D-1F2D-472D-8B4C-B6A378A09833}" type="presParOf" srcId="{068CCA7D-1404-4068-AB93-6968EFC37502}" destId="{4F7EBD7D-DFCF-42D9-919C-E6E65091B79C}" srcOrd="4" destOrd="0" presId="urn:microsoft.com/office/officeart/2005/8/layout/default"/>
    <dgm:cxn modelId="{8DEA9DD5-5136-4B11-90B8-93E3C16F0472}" type="presParOf" srcId="{068CCA7D-1404-4068-AB93-6968EFC37502}" destId="{371926FB-9294-4D9C-9214-4CEF0275C497}" srcOrd="5" destOrd="0" presId="urn:microsoft.com/office/officeart/2005/8/layout/default"/>
    <dgm:cxn modelId="{59493989-76F3-460C-95F9-0ACC1B69B031}" type="presParOf" srcId="{068CCA7D-1404-4068-AB93-6968EFC37502}" destId="{CB52FD11-6E75-4074-AC8F-10E0FD59B7A0}" srcOrd="6" destOrd="0" presId="urn:microsoft.com/office/officeart/2005/8/layout/default"/>
    <dgm:cxn modelId="{6A894F3B-0B32-4910-89E9-FF9567B8B041}" type="presParOf" srcId="{068CCA7D-1404-4068-AB93-6968EFC37502}" destId="{08588CD8-2C19-489E-9D24-02924B217C45}" srcOrd="7" destOrd="0" presId="urn:microsoft.com/office/officeart/2005/8/layout/default"/>
    <dgm:cxn modelId="{A2512EF8-018A-47CE-AD9F-9EF6FA2C53E3}" type="presParOf" srcId="{068CCA7D-1404-4068-AB93-6968EFC37502}" destId="{76049CD1-75A7-4C80-9C4F-81F0D3E4B5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3AB34-4B84-4F47-A09D-1663F9F71AFC}">
      <dsp:nvSpPr>
        <dsp:cNvPr id="0" name=""/>
        <dsp:cNvSpPr/>
      </dsp:nvSpPr>
      <dsp:spPr>
        <a:xfrm>
          <a:off x="277308" y="199"/>
          <a:ext cx="2093712" cy="1256227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Group 2</a:t>
          </a:r>
        </a:p>
      </dsp:txBody>
      <dsp:txXfrm>
        <a:off x="277308" y="199"/>
        <a:ext cx="2093712" cy="1256227"/>
      </dsp:txXfrm>
    </dsp:sp>
    <dsp:sp modelId="{917D3CD9-BA5B-404E-931F-223BF970C99B}">
      <dsp:nvSpPr>
        <dsp:cNvPr id="0" name=""/>
        <dsp:cNvSpPr/>
      </dsp:nvSpPr>
      <dsp:spPr>
        <a:xfrm>
          <a:off x="2580392" y="199"/>
          <a:ext cx="2093712" cy="12562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Group 3</a:t>
          </a:r>
        </a:p>
      </dsp:txBody>
      <dsp:txXfrm>
        <a:off x="2580392" y="199"/>
        <a:ext cx="2093712" cy="1256227"/>
      </dsp:txXfrm>
    </dsp:sp>
    <dsp:sp modelId="{4F7EBD7D-DFCF-42D9-919C-E6E65091B79C}">
      <dsp:nvSpPr>
        <dsp:cNvPr id="0" name=""/>
        <dsp:cNvSpPr/>
      </dsp:nvSpPr>
      <dsp:spPr>
        <a:xfrm>
          <a:off x="277308" y="1465798"/>
          <a:ext cx="2093712" cy="1256227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Group 4</a:t>
          </a:r>
        </a:p>
      </dsp:txBody>
      <dsp:txXfrm>
        <a:off x="277308" y="1465798"/>
        <a:ext cx="2093712" cy="1256227"/>
      </dsp:txXfrm>
    </dsp:sp>
    <dsp:sp modelId="{CB52FD11-6E75-4074-AC8F-10E0FD59B7A0}">
      <dsp:nvSpPr>
        <dsp:cNvPr id="0" name=""/>
        <dsp:cNvSpPr/>
      </dsp:nvSpPr>
      <dsp:spPr>
        <a:xfrm>
          <a:off x="2580392" y="1465798"/>
          <a:ext cx="2093712" cy="1256227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Group 5</a:t>
          </a:r>
        </a:p>
      </dsp:txBody>
      <dsp:txXfrm>
        <a:off x="2580392" y="1465798"/>
        <a:ext cx="2093712" cy="1256227"/>
      </dsp:txXfrm>
    </dsp:sp>
    <dsp:sp modelId="{76049CD1-75A7-4C80-9C4F-81F0D3E4B5DC}">
      <dsp:nvSpPr>
        <dsp:cNvPr id="0" name=""/>
        <dsp:cNvSpPr/>
      </dsp:nvSpPr>
      <dsp:spPr>
        <a:xfrm>
          <a:off x="268493" y="2909790"/>
          <a:ext cx="2093712" cy="1256227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Group 6</a:t>
          </a:r>
        </a:p>
      </dsp:txBody>
      <dsp:txXfrm>
        <a:off x="268493" y="2909790"/>
        <a:ext cx="2093712" cy="125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2/23/2021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2/23/2021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5432" y="173255"/>
            <a:ext cx="7767588" cy="14927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Y1 Art </a:t>
            </a:r>
            <a:br>
              <a:rPr lang="en-US" dirty="0" smtClean="0"/>
            </a:br>
            <a:r>
              <a:rPr lang="en-US" dirty="0" smtClean="0"/>
              <a:t>Thursday 25</a:t>
            </a:r>
            <a:r>
              <a:rPr lang="en-US" baseline="30000" dirty="0" smtClean="0"/>
              <a:t>th</a:t>
            </a:r>
            <a:r>
              <a:rPr lang="en-US" dirty="0" smtClean="0"/>
              <a:t> February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5432" y="1665973"/>
            <a:ext cx="8653112" cy="2705503"/>
          </a:xfrm>
        </p:spPr>
        <p:txBody>
          <a:bodyPr>
            <a:normAutofit fontScale="85000" lnSpcReduction="10000"/>
          </a:bodyPr>
          <a:lstStyle/>
          <a:p>
            <a:r>
              <a:rPr lang="en-GB" sz="3000" dirty="0" smtClean="0"/>
              <a:t>Objectives: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pPr lvl="0"/>
            <a:r>
              <a:rPr lang="en-GB" dirty="0" smtClean="0"/>
              <a:t>To Investigate </a:t>
            </a:r>
            <a:r>
              <a:rPr lang="en-GB" dirty="0"/>
              <a:t>a wide range of images and objects of sculptures. </a:t>
            </a:r>
            <a:endParaRPr lang="en-GB" dirty="0" smtClean="0"/>
          </a:p>
          <a:p>
            <a:pPr lvl="0"/>
            <a:endParaRPr lang="en-GB" dirty="0"/>
          </a:p>
          <a:p>
            <a:r>
              <a:rPr lang="en-GB" dirty="0" smtClean="0"/>
              <a:t>To </a:t>
            </a:r>
            <a:r>
              <a:rPr lang="en-GB" dirty="0"/>
              <a:t>look at and describe what </a:t>
            </a:r>
            <a:r>
              <a:rPr lang="en-GB" dirty="0" smtClean="0"/>
              <a:t>you </a:t>
            </a:r>
            <a:r>
              <a:rPr lang="en-GB" dirty="0"/>
              <a:t>see, think and feel when looking at images and </a:t>
            </a:r>
            <a:r>
              <a:rPr lang="en-GB" dirty="0" smtClean="0"/>
              <a:t>artefacts.</a:t>
            </a:r>
          </a:p>
          <a:p>
            <a:endParaRPr lang="en-GB" dirty="0" smtClean="0"/>
          </a:p>
          <a:p>
            <a:r>
              <a:rPr lang="en-GB" dirty="0" smtClean="0"/>
              <a:t>To identify </a:t>
            </a:r>
            <a:r>
              <a:rPr lang="en-GB" dirty="0"/>
              <a:t>different art forms and suggest reasons for the artist’s intention or meaning of the work.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63">
        <p:fade/>
      </p:transition>
    </mc:Choice>
    <mc:Fallback>
      <p:transition spd="med" advTm="2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Andy Goldsworthy Sculptures- </a:t>
            </a:r>
            <a:r>
              <a:rPr lang="en-US" dirty="0"/>
              <a:t>4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15349" b="1534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6748" r="167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15391" b="153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12">
        <p:fade/>
      </p:transition>
    </mc:Choice>
    <mc:Fallback>
      <p:transition spd="med" advTm="3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350" y="336885"/>
            <a:ext cx="6858002" cy="11357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a sculpture? </a:t>
            </a:r>
            <a:br>
              <a:rPr lang="en-US" dirty="0" smtClean="0"/>
            </a:br>
            <a:r>
              <a:rPr lang="en-US" sz="3600" dirty="0" smtClean="0"/>
              <a:t>Write a definition.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5353" y="1943501"/>
            <a:ext cx="6858002" cy="2849880"/>
          </a:xfrm>
        </p:spPr>
        <p:txBody>
          <a:bodyPr>
            <a:normAutofit/>
          </a:bodyPr>
          <a:lstStyle/>
          <a:p>
            <a:r>
              <a:rPr lang="en-US" dirty="0" smtClean="0"/>
              <a:t>A sculpture is…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69">
        <p:fade/>
      </p:transition>
    </mc:Choice>
    <mc:Fallback>
      <p:transition spd="med" advTm="11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95125"/>
            <a:ext cx="10072205" cy="1386038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Your task is to </a:t>
            </a:r>
            <a:r>
              <a:rPr lang="en-US" sz="3100" dirty="0"/>
              <a:t>use </a:t>
            </a:r>
            <a:r>
              <a:rPr lang="en-US" sz="3100" dirty="0" smtClean="0"/>
              <a:t>natural materials to </a:t>
            </a:r>
            <a:r>
              <a:rPr lang="en-US" sz="3100" dirty="0"/>
              <a:t>recreate some designs on paper</a:t>
            </a:r>
            <a:r>
              <a:rPr lang="en-US" sz="3100" dirty="0" smtClean="0"/>
              <a:t>. Take pictures of your work for a class gallery. Give each piece a title.</a:t>
            </a:r>
            <a:endParaRPr lang="en-US" dirty="0"/>
          </a:p>
        </p:txBody>
      </p:sp>
      <p:sp>
        <p:nvSpPr>
          <p:cNvPr id="7" name="Bevel 6"/>
          <p:cNvSpPr/>
          <p:nvPr/>
        </p:nvSpPr>
        <p:spPr>
          <a:xfrm>
            <a:off x="924025" y="1925053"/>
            <a:ext cx="4543124" cy="4100362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evel 7"/>
          <p:cNvSpPr/>
          <p:nvPr/>
        </p:nvSpPr>
        <p:spPr>
          <a:xfrm>
            <a:off x="6598929" y="1925053"/>
            <a:ext cx="4543124" cy="4100362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30">
        <p:fade/>
      </p:transition>
    </mc:Choice>
    <mc:Fallback>
      <p:transition spd="med" advTm="15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5" y="624110"/>
            <a:ext cx="8911687" cy="1413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smtClean="0"/>
              <a:t>Please follow the link below and fill in the online form to show that you have completed the lesson.</a:t>
            </a:r>
            <a:endParaRPr lang="en-GB" sz="2800" dirty="0"/>
          </a:p>
        </p:txBody>
      </p:sp>
      <p:sp>
        <p:nvSpPr>
          <p:cNvPr id="5" name="Content Placeholder 7"/>
          <p:cNvSpPr>
            <a:spLocks noGrp="1"/>
          </p:cNvSpPr>
          <p:nvPr>
            <p:ph type="body" idx="1"/>
          </p:nvPr>
        </p:nvSpPr>
        <p:spPr>
          <a:xfrm>
            <a:off x="4227109" y="2983030"/>
            <a:ext cx="6858002" cy="91440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forms.office.com/Pages/ResponsePage.aspx?id=eCY4lN73r0G0KV1rDWITzRhTQ2IZqpBOsW8cFVoooF9UNVlMS1dCVkdaM0k0WlhFTE9WVFBTWEg1Ti4u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45">
        <p:fade/>
      </p:transition>
    </mc:Choice>
    <mc:Fallback>
      <p:transition spd="med" advTm="7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45371" y="259882"/>
            <a:ext cx="7684152" cy="750770"/>
          </a:xfrm>
        </p:spPr>
        <p:txBody>
          <a:bodyPr/>
          <a:lstStyle/>
          <a:p>
            <a:r>
              <a:rPr lang="en-US" dirty="0"/>
              <a:t>Big question: What is sculpture</a:t>
            </a:r>
            <a:r>
              <a:rPr lang="en-US" dirty="0" smtClean="0"/>
              <a:t>?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4" y="1752600"/>
            <a:ext cx="5499215" cy="39875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 smtClean="0"/>
              <a:t>In the pictures of sculptures you will find in the </a:t>
            </a:r>
            <a:r>
              <a:rPr lang="en-GB" dirty="0" err="1" smtClean="0"/>
              <a:t>powerpoint</a:t>
            </a:r>
            <a:r>
              <a:rPr lang="en-GB" dirty="0" smtClean="0"/>
              <a:t>, think about:</a:t>
            </a:r>
          </a:p>
          <a:p>
            <a:pPr lvl="0"/>
            <a:r>
              <a:rPr lang="en-GB" dirty="0"/>
              <a:t>W</a:t>
            </a:r>
            <a:r>
              <a:rPr lang="en-GB" dirty="0" smtClean="0"/>
              <a:t>hat you see/notice. </a:t>
            </a:r>
          </a:p>
          <a:p>
            <a:pPr lvl="0"/>
            <a:r>
              <a:rPr lang="en-GB" dirty="0" smtClean="0"/>
              <a:t>What </a:t>
            </a:r>
            <a:r>
              <a:rPr lang="en-GB" dirty="0"/>
              <a:t>they have in common? </a:t>
            </a:r>
            <a:endParaRPr lang="en-GB" dirty="0" smtClean="0"/>
          </a:p>
          <a:p>
            <a:pPr lvl="0"/>
            <a:r>
              <a:rPr lang="en-GB" dirty="0" smtClean="0"/>
              <a:t>What differences there are?</a:t>
            </a:r>
            <a:endParaRPr lang="en-GB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Content Placeholder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53" y="1329089"/>
            <a:ext cx="4711665" cy="44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14">
        <p:fade/>
      </p:transition>
    </mc:Choice>
    <mc:Fallback>
      <p:transition spd="med" advTm="13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404261"/>
            <a:ext cx="10058402" cy="696227"/>
          </a:xfrm>
        </p:spPr>
        <p:txBody>
          <a:bodyPr/>
          <a:lstStyle/>
          <a:p>
            <a:pPr algn="ctr"/>
            <a:r>
              <a:rPr lang="en-US" dirty="0" smtClean="0"/>
              <a:t>Who is Andy Goldsworthy?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459865"/>
            <a:ext cx="4954588" cy="41879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Andy </a:t>
            </a:r>
            <a:r>
              <a:rPr lang="en-US" dirty="0"/>
              <a:t>Goldsworthy is a British artist, known for his sculptures </a:t>
            </a:r>
            <a:r>
              <a:rPr lang="en-US" dirty="0" smtClean="0"/>
              <a:t>and photography.</a:t>
            </a:r>
          </a:p>
          <a:p>
            <a:r>
              <a:rPr lang="en-US" dirty="0" smtClean="0"/>
              <a:t>He </a:t>
            </a:r>
            <a:r>
              <a:rPr lang="en-US" dirty="0"/>
              <a:t>is an environmentalist, which is someone who </a:t>
            </a:r>
            <a:br>
              <a:rPr lang="en-US" dirty="0"/>
            </a:br>
            <a:r>
              <a:rPr lang="en-US" dirty="0"/>
              <a:t>wants to protect the environment around them</a:t>
            </a:r>
            <a:r>
              <a:rPr lang="en-US" dirty="0" smtClean="0"/>
              <a:t>.</a:t>
            </a:r>
          </a:p>
          <a:p>
            <a:r>
              <a:rPr lang="en-US" dirty="0"/>
              <a:t>Andy makes sculptures with natural materials on sites in the UK and around the world. He has made them in </a:t>
            </a:r>
            <a:r>
              <a:rPr lang="en-US" dirty="0" smtClean="0"/>
              <a:t>forests, </a:t>
            </a:r>
            <a:r>
              <a:rPr lang="en-US" dirty="0"/>
              <a:t>cities, </a:t>
            </a:r>
            <a:r>
              <a:rPr lang="en-US" dirty="0" smtClean="0"/>
              <a:t>lakes </a:t>
            </a:r>
            <a:r>
              <a:rPr lang="en-US" dirty="0"/>
              <a:t>and fields. They are known as land art.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78135" y="2273475"/>
            <a:ext cx="4856678" cy="329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8707673" y="3264886"/>
            <a:ext cx="2415941" cy="20867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115">
        <p:fade/>
      </p:transition>
    </mc:Choice>
    <mc:Fallback>
      <p:transition spd="med" advTm="47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44379"/>
            <a:ext cx="10058402" cy="16812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Andy </a:t>
            </a:r>
            <a:r>
              <a:rPr lang="en-US" dirty="0"/>
              <a:t>Goldsworthy’s art makes us think about </a:t>
            </a:r>
            <a:br>
              <a:rPr lang="en-US" dirty="0"/>
            </a:br>
            <a:r>
              <a:rPr lang="en-US" dirty="0"/>
              <a:t>the world around us and how nature is art.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2763" y="1825625"/>
            <a:ext cx="5577038" cy="41879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Can you think of a title for one or more of the sculptures on the next slides? </a:t>
            </a:r>
          </a:p>
          <a:p>
            <a:pPr marL="0" indent="0">
              <a:buNone/>
            </a:pPr>
            <a:r>
              <a:rPr lang="en-US" dirty="0" smtClean="0"/>
              <a:t>Choose one of the sculptures and answer the following questions.</a:t>
            </a:r>
          </a:p>
          <a:p>
            <a:r>
              <a:rPr lang="en-US" dirty="0" smtClean="0"/>
              <a:t>What </a:t>
            </a:r>
            <a:r>
              <a:rPr lang="en-US" dirty="0"/>
              <a:t>materials have </a:t>
            </a:r>
            <a:r>
              <a:rPr lang="en-US" dirty="0" smtClean="0"/>
              <a:t>been </a:t>
            </a:r>
            <a:r>
              <a:rPr lang="en-US" dirty="0"/>
              <a:t>used?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are the components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</a:t>
            </a:r>
            <a:r>
              <a:rPr lang="en-US" dirty="0"/>
              <a:t>have they </a:t>
            </a:r>
            <a:r>
              <a:rPr lang="en-US" dirty="0" smtClean="0"/>
              <a:t>been joined/assembled? </a:t>
            </a:r>
          </a:p>
          <a:p>
            <a:r>
              <a:rPr lang="en-US" dirty="0" smtClean="0"/>
              <a:t>What would you ask the </a:t>
            </a:r>
            <a:r>
              <a:rPr lang="en-US" dirty="0"/>
              <a:t>Sculptor?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1637701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0872" y="4735415"/>
            <a:ext cx="2092191" cy="1278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552" y="1825625"/>
            <a:ext cx="2079055" cy="1244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0873" y="1844609"/>
            <a:ext cx="2092190" cy="1243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8552" y="3301465"/>
            <a:ext cx="2079055" cy="1244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1247" y="4743454"/>
            <a:ext cx="2113663" cy="126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9541" y="3301465"/>
            <a:ext cx="2113522" cy="12304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610">
        <p:fade/>
      </p:transition>
    </mc:Choice>
    <mc:Fallback>
      <p:transition spd="med" advTm="33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031195"/>
            <a:ext cx="3840480" cy="2402272"/>
          </a:xfrm>
        </p:spPr>
        <p:txBody>
          <a:bodyPr>
            <a:normAutofit fontScale="90000"/>
          </a:bodyPr>
          <a:lstStyle/>
          <a:p>
            <a:r>
              <a:rPr lang="en-US" dirty="0"/>
              <a:t>“We often forget that we are nature”</a:t>
            </a:r>
            <a:br>
              <a:rPr lang="en-US" dirty="0"/>
            </a:br>
            <a:r>
              <a:rPr lang="en-US" dirty="0"/>
              <a:t>Andy </a:t>
            </a:r>
            <a:r>
              <a:rPr lang="en-US" dirty="0" smtClean="0"/>
              <a:t>Goldsworthy</a:t>
            </a:r>
            <a:endParaRPr lang="en-US" dirty="0"/>
          </a:p>
        </p:txBody>
      </p:sp>
      <p:pic>
        <p:nvPicPr>
          <p:cNvPr id="1026" name="Picture 2" descr="Image result for art in natur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6981"/>
          <a:stretch>
            <a:fillRect/>
          </a:stretch>
        </p:blipFill>
        <p:spPr bwMode="auto">
          <a:xfrm>
            <a:off x="817362" y="1031195"/>
            <a:ext cx="5943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25">
        <p:fade/>
      </p:transition>
    </mc:Choice>
    <mc:Fallback>
      <p:transition spd="med" advTm="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do these sculptures make you think of?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Image result for art in nature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30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202" y="1900210"/>
            <a:ext cx="3608810" cy="26945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08">
        <p:fade/>
      </p:transition>
    </mc:Choice>
    <mc:Fallback>
      <p:transition spd="med" advTm="7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Andy Goldsworthy Sculptures- </a:t>
            </a:r>
            <a:r>
              <a:rPr lang="en-US" dirty="0"/>
              <a:t>1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6848" r="168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6344" r="163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16392" r="163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95">
        <p:fade/>
      </p:transition>
    </mc:Choice>
    <mc:Fallback>
      <p:transition spd="med" advTm="8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Andy Goldsworthy Sculptures- </a:t>
            </a:r>
            <a:r>
              <a:rPr lang="en-US" dirty="0"/>
              <a:t>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15126" b="1512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16557" r="165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16505" r="165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56">
        <p:fade/>
      </p:transition>
    </mc:Choice>
    <mc:Fallback>
      <p:transition spd="med" advTm="7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Andy Goldsworthy Sculptures- </a:t>
            </a:r>
            <a:r>
              <a:rPr lang="en-US" dirty="0"/>
              <a:t>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6540" r="165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5297" b="15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15196" b="1519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85">
        <p:fade/>
      </p:transition>
    </mc:Choice>
    <mc:Fallback>
      <p:transition spd="med" advTm="5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0E6485-BE51-44E1-83CD-3E8177BC3CF0}"/>
</file>

<file path=customXml/itemProps2.xml><?xml version="1.0" encoding="utf-8"?>
<ds:datastoreItem xmlns:ds="http://schemas.openxmlformats.org/officeDocument/2006/customXml" ds:itemID="{E52E8F93-FE10-47DC-A611-7E8F317E3457}"/>
</file>

<file path=customXml/itemProps3.xml><?xml version="1.0" encoding="utf-8"?>
<ds:datastoreItem xmlns:ds="http://schemas.openxmlformats.org/officeDocument/2006/customXml" ds:itemID="{093CC8B2-3E1E-4C71-8DD6-D5FD398B89B9}"/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87</TotalTime>
  <Words>278</Words>
  <Application>Microsoft Office PowerPoint</Application>
  <PresentationFormat>Widescreen</PresentationFormat>
  <Paragraphs>40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Segoe Print</vt:lpstr>
      <vt:lpstr>Nature Illustration 16x9</vt:lpstr>
      <vt:lpstr>Y1 Art  Thursday 25th February</vt:lpstr>
      <vt:lpstr>Big question: What is sculpture?</vt:lpstr>
      <vt:lpstr>Who is Andy Goldsworthy?</vt:lpstr>
      <vt:lpstr>        Andy Goldsworthy’s art makes us think about  the world around us and how nature is art.  </vt:lpstr>
      <vt:lpstr>“We often forget that we are nature” Andy Goldsworthy</vt:lpstr>
      <vt:lpstr>What do these sculptures make you think of?</vt:lpstr>
      <vt:lpstr>Andy Goldsworthy Sculptures- 1</vt:lpstr>
      <vt:lpstr>Andy Goldsworthy Sculptures- 2</vt:lpstr>
      <vt:lpstr>Andy Goldsworthy Sculptures- 3</vt:lpstr>
      <vt:lpstr>Andy Goldsworthy Sculptures- 4</vt:lpstr>
      <vt:lpstr>What is a sculpture?  Write a definition.</vt:lpstr>
      <vt:lpstr>Your task is to use natural materials to recreate some designs on paper. Take pictures of your work for a class gallery. Give each piece a title.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Y1 Art  Thursday 25th February</dc:title>
  <dc:creator>Diane</dc:creator>
  <cp:lastModifiedBy>Diane</cp:lastModifiedBy>
  <cp:revision>9</cp:revision>
  <dcterms:created xsi:type="dcterms:W3CDTF">2021-02-21T17:23:49Z</dcterms:created>
  <dcterms:modified xsi:type="dcterms:W3CDTF">2021-02-23T16:44:22Z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