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75" r:id="rId5"/>
    <p:sldId id="274" r:id="rId6"/>
    <p:sldId id="277" r:id="rId7"/>
    <p:sldId id="272" r:id="rId8"/>
    <p:sldId id="278" r:id="rId9"/>
    <p:sldId id="27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2/22/2021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hyperlink" Target="https://forms.office.com/Pages/ResponsePage.aspx?id=eCY4lN73r0G0KV1rDWITzRhTQ2IZqpBOsW8cFVoooF9UNVlMS1dCVkdaM0k0WlhFTE9WVFBTWEg1Ti4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834" y="1030705"/>
            <a:ext cx="8643485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Y1 English </a:t>
            </a:r>
            <a:br>
              <a:rPr lang="en-US" dirty="0" smtClean="0"/>
            </a:br>
            <a:r>
              <a:rPr lang="en-US" dirty="0" smtClean="0"/>
              <a:t>Wednesday 24th</a:t>
            </a:r>
            <a:r>
              <a:rPr lang="en-US" dirty="0" smtClean="0"/>
              <a:t> </a:t>
            </a:r>
            <a:r>
              <a:rPr lang="en-US" dirty="0" smtClean="0"/>
              <a:t>February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45">
        <p:fade/>
      </p:transition>
    </mc:Choice>
    <mc:Fallback>
      <p:transition spd="med" advTm="52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2925" y="624110"/>
            <a:ext cx="8911687" cy="1413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mtClean="0"/>
              <a:t>Please follow the link below and fill in the online form to show that you have completed the lesson.</a:t>
            </a:r>
            <a:endParaRPr lang="en-GB" sz="2800" dirty="0"/>
          </a:p>
        </p:txBody>
      </p:sp>
      <p:sp>
        <p:nvSpPr>
          <p:cNvPr id="5" name="Content Placeholder 7"/>
          <p:cNvSpPr>
            <a:spLocks noGrp="1"/>
          </p:cNvSpPr>
          <p:nvPr>
            <p:ph type="body" idx="1"/>
          </p:nvPr>
        </p:nvSpPr>
        <p:spPr>
          <a:xfrm>
            <a:off x="4227109" y="2983030"/>
            <a:ext cx="6858002" cy="91440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forms.office.com/Pages/ResponsePage.aspx?id=eCY4lN73r0G0KV1rDWITzRhTQ2IZqpBOsW8cFVoooF9UNVlMS1dCVkdaM0k0WlhFTE9WVFBTWEg1Ti4u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782">
        <p:fade/>
      </p:transition>
    </mc:Choice>
    <mc:Fallback>
      <p:transition spd="med" advTm="7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 smtClean="0"/>
              <a:t>explore </a:t>
            </a:r>
            <a:r>
              <a:rPr lang="en-GB" dirty="0"/>
              <a:t>familiar and unfamiliar rhymes and </a:t>
            </a:r>
            <a:r>
              <a:rPr lang="en-GB" dirty="0" smtClean="0"/>
              <a:t>stories</a:t>
            </a:r>
          </a:p>
          <a:p>
            <a:r>
              <a:rPr lang="en-GB" dirty="0" smtClean="0"/>
              <a:t>To think about the themes and issues of stories, making connections with our own lives</a:t>
            </a:r>
            <a:r>
              <a:rPr lang="en-GB" dirty="0" smtClean="0"/>
              <a:t> .</a:t>
            </a:r>
          </a:p>
          <a:p>
            <a:r>
              <a:rPr lang="en-GB" dirty="0" smtClean="0"/>
              <a:t>To </a:t>
            </a:r>
            <a:r>
              <a:rPr lang="en-GB" dirty="0"/>
              <a:t>write in </a:t>
            </a:r>
            <a:r>
              <a:rPr lang="en-GB" dirty="0" smtClean="0"/>
              <a:t>role as a story character.</a:t>
            </a:r>
            <a:endParaRPr lang="en-GB" dirty="0"/>
          </a:p>
          <a:p>
            <a:endParaRPr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63">
        <p:fade/>
      </p:transition>
    </mc:Choice>
    <mc:Fallback>
      <p:transition spd="med" advTm="12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42273" y="1180998"/>
            <a:ext cx="6733827" cy="4411278"/>
          </a:xfrm>
          <a:prstGeom prst="rect">
            <a:avLst/>
          </a:prstGeom>
        </p:spPr>
      </p:pic>
      <p:pic>
        <p:nvPicPr>
          <p:cNvPr id="1026" name="Picture 2" descr="https://images-na.ssl-images-amazon.com/images/I/514blV-0G4L._SY379_BO1,204,203,200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7" y="324351"/>
            <a:ext cx="47529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992">
        <p:fade/>
      </p:transition>
    </mc:Choice>
    <mc:Fallback>
      <p:transition spd="med" advTm="249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8147" y="5307734"/>
            <a:ext cx="10751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You might like to remind yourself of the story of Goldilocks before you continue. Here is an example on You Tube.</a:t>
            </a:r>
          </a:p>
          <a:p>
            <a:r>
              <a:rPr lang="en-US" sz="2000" dirty="0" smtClean="0"/>
              <a:t>Goldilocks </a:t>
            </a:r>
            <a:r>
              <a:rPr lang="en-US" sz="2000" dirty="0"/>
              <a:t>and the Three Bears by Oxbridge Baby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65" y="352653"/>
            <a:ext cx="7012817" cy="48257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3840" y="1546759"/>
            <a:ext cx="3561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Who are the </a:t>
            </a:r>
            <a:r>
              <a:rPr lang="en-US" sz="2400" dirty="0" smtClean="0"/>
              <a:t>Three Bears?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Who </a:t>
            </a:r>
            <a:r>
              <a:rPr lang="en-US" sz="2400" dirty="0"/>
              <a:t>might write to them and why? </a:t>
            </a:r>
            <a:endParaRPr lang="en-GB"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980">
        <p:fade/>
      </p:transition>
    </mc:Choice>
    <mc:Fallback>
      <p:transition spd="med" advTm="28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36" y="216983"/>
            <a:ext cx="5605728" cy="5500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310" y="216983"/>
            <a:ext cx="5968790" cy="3335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7310" y="3552003"/>
            <a:ext cx="60723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Why do you think Goldilocks writes this letter?</a:t>
            </a:r>
          </a:p>
          <a:p>
            <a:endParaRPr lang="en-US" sz="2000" dirty="0" smtClean="0"/>
          </a:p>
          <a:p>
            <a:r>
              <a:rPr lang="en-US" sz="2000" dirty="0" smtClean="0"/>
              <a:t>What does she want the Bears to think?</a:t>
            </a:r>
          </a:p>
          <a:p>
            <a:endParaRPr lang="en-US" sz="2000" dirty="0" smtClean="0"/>
          </a:p>
          <a:p>
            <a:r>
              <a:rPr lang="en-US" sz="2000" dirty="0" smtClean="0"/>
              <a:t>How do you think the Bears feel about Goldilocks?</a:t>
            </a:r>
          </a:p>
          <a:p>
            <a:endParaRPr lang="en-US" sz="2000" dirty="0" smtClean="0"/>
          </a:p>
          <a:p>
            <a:r>
              <a:rPr lang="en-US" sz="2000" dirty="0" smtClean="0"/>
              <a:t>How do you feel about Goldilocks?</a:t>
            </a:r>
          </a:p>
          <a:p>
            <a:endParaRPr lang="en-US" dirty="0" smtClean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237">
        <p:fade/>
      </p:transition>
    </mc:Choice>
    <mc:Fallback>
      <p:transition spd="med" advTm="66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Reasons for:</a:t>
            </a:r>
          </a:p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Reasons against:</a:t>
            </a:r>
          </a:p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6901" y="549261"/>
            <a:ext cx="10610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Do you think Baby Bear should forgive Goldilocks?</a:t>
            </a:r>
            <a:endParaRPr lang="en-GB" sz="32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7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473">
        <p:fade/>
      </p:transition>
    </mc:Choice>
    <mc:Fallback>
      <p:transition spd="med" advTm="19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73255" y="192505"/>
            <a:ext cx="5582652" cy="604319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She doesn’t </a:t>
            </a:r>
            <a:r>
              <a:rPr lang="en-US" sz="2200" dirty="0"/>
              <a:t>set out to do any </a:t>
            </a:r>
            <a:r>
              <a:rPr lang="en-US" sz="2200" dirty="0" smtClean="0"/>
              <a:t>damage.</a:t>
            </a:r>
          </a:p>
          <a:p>
            <a:r>
              <a:rPr lang="en-US" sz="2200" dirty="0"/>
              <a:t>The chair might be very expensive to replace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smtClean="0"/>
              <a:t>She </a:t>
            </a:r>
            <a:r>
              <a:rPr lang="en-US" sz="2200" dirty="0"/>
              <a:t>wanted to be friends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smtClean="0"/>
              <a:t>The Bears should </a:t>
            </a:r>
            <a:r>
              <a:rPr lang="en-US" sz="2200" dirty="0"/>
              <a:t>have </a:t>
            </a:r>
            <a:r>
              <a:rPr lang="en-US" sz="2200" dirty="0" smtClean="0"/>
              <a:t>remembered to lock the door. </a:t>
            </a:r>
          </a:p>
          <a:p>
            <a:r>
              <a:rPr lang="en-US" sz="2200" dirty="0" smtClean="0"/>
              <a:t>It might have been raining.</a:t>
            </a:r>
            <a:endParaRPr lang="en-US" sz="2200" dirty="0"/>
          </a:p>
          <a:p>
            <a:r>
              <a:rPr lang="en-US" sz="2200" dirty="0" smtClean="0"/>
              <a:t>She should </a:t>
            </a:r>
            <a:r>
              <a:rPr lang="en-US" sz="2200" dirty="0"/>
              <a:t>think of other people’s feelings. </a:t>
            </a:r>
          </a:p>
          <a:p>
            <a:r>
              <a:rPr lang="en-US" sz="2200" dirty="0" smtClean="0"/>
              <a:t>The Bears might </a:t>
            </a:r>
            <a:r>
              <a:rPr lang="en-US" sz="2200" dirty="0"/>
              <a:t>not have any other food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She invited him to her party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T</a:t>
            </a:r>
            <a:r>
              <a:rPr lang="en-US" sz="2200" dirty="0" smtClean="0"/>
              <a:t>he chair might </a:t>
            </a:r>
            <a:r>
              <a:rPr lang="en-US" sz="2200" dirty="0"/>
              <a:t>have been very valuable. </a:t>
            </a:r>
            <a:endParaRPr lang="en-US" sz="2200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sz="half" idx="2"/>
          </p:nvPr>
        </p:nvSpPr>
        <p:spPr>
          <a:xfrm>
            <a:off x="5755907" y="192505"/>
            <a:ext cx="6220194" cy="6043195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The chair might have been a present from Baby’s </a:t>
            </a:r>
            <a:r>
              <a:rPr lang="en-US" sz="2200" dirty="0" err="1" smtClean="0"/>
              <a:t>grandbearmother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She </a:t>
            </a:r>
            <a:r>
              <a:rPr lang="en-US" sz="2200" dirty="0"/>
              <a:t>was hungry and </a:t>
            </a:r>
            <a:r>
              <a:rPr lang="en-US" sz="2200" dirty="0" smtClean="0"/>
              <a:t>tired.</a:t>
            </a:r>
            <a:endParaRPr lang="en-US" sz="2200" dirty="0"/>
          </a:p>
          <a:p>
            <a:r>
              <a:rPr lang="en-US" sz="2200" dirty="0" smtClean="0"/>
              <a:t>She wrote </a:t>
            </a:r>
            <a:r>
              <a:rPr lang="en-US" sz="2200" dirty="0"/>
              <a:t>a </a:t>
            </a:r>
            <a:r>
              <a:rPr lang="en-US" sz="2200" dirty="0" smtClean="0"/>
              <a:t>kind and thoughtful letter.</a:t>
            </a:r>
            <a:endParaRPr lang="en-US" sz="2200" dirty="0"/>
          </a:p>
          <a:p>
            <a:r>
              <a:rPr lang="en-US" sz="2200" dirty="0" smtClean="0"/>
              <a:t>She </a:t>
            </a:r>
            <a:r>
              <a:rPr lang="en-US" sz="2200" dirty="0"/>
              <a:t>shouldn’t have gone into a stranger’s house. </a:t>
            </a:r>
            <a:endParaRPr lang="en-US" sz="2200" dirty="0" smtClean="0"/>
          </a:p>
          <a:p>
            <a:r>
              <a:rPr lang="en-US" sz="2200" dirty="0" smtClean="0"/>
              <a:t>There might have been a wolf chasing her.</a:t>
            </a:r>
            <a:endParaRPr lang="en-US" sz="2200" dirty="0"/>
          </a:p>
          <a:p>
            <a:r>
              <a:rPr lang="en-US" sz="2200" dirty="0" smtClean="0"/>
              <a:t>He was scared when </a:t>
            </a:r>
            <a:r>
              <a:rPr lang="en-US" sz="2200" dirty="0"/>
              <a:t>he saw there was a person in his </a:t>
            </a:r>
            <a:r>
              <a:rPr lang="en-US" sz="2200" dirty="0" smtClean="0"/>
              <a:t>bed.</a:t>
            </a:r>
            <a:endParaRPr lang="en-US" sz="2200" dirty="0"/>
          </a:p>
          <a:p>
            <a:r>
              <a:rPr lang="en-US" sz="2200" dirty="0"/>
              <a:t>She should have gone straight home and had her dinner if she was hungry.</a:t>
            </a:r>
          </a:p>
          <a:p>
            <a:r>
              <a:rPr lang="en-US" sz="2200" dirty="0"/>
              <a:t>Baby has nowhere to sit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She might have been lost.</a:t>
            </a:r>
            <a:endParaRPr lang="en-US" sz="2200" dirty="0"/>
          </a:p>
          <a:p>
            <a:endParaRPr lang="en-GB" dirty="0" smtClean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2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934">
        <p:fade/>
      </p:transition>
    </mc:Choice>
    <mc:Fallback>
      <p:transition spd="med" advTm="94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40316" y="1074854"/>
            <a:ext cx="9478480" cy="404578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Imagine you ar</a:t>
            </a:r>
            <a:r>
              <a:rPr lang="en-GB" sz="3200" dirty="0" smtClean="0"/>
              <a:t>e Baby Bear. </a:t>
            </a:r>
          </a:p>
          <a:p>
            <a:r>
              <a:rPr lang="en-GB" sz="3200" dirty="0"/>
              <a:t>A</a:t>
            </a:r>
            <a:r>
              <a:rPr lang="en-GB" sz="3200" dirty="0" smtClean="0"/>
              <a:t>re going to forgive Goldilocks?</a:t>
            </a:r>
          </a:p>
          <a:p>
            <a:r>
              <a:rPr lang="en-GB" sz="3200" dirty="0" smtClean="0"/>
              <a:t>Write and illustrate your own letter to Goldilocks to explain how you feel.</a:t>
            </a:r>
          </a:p>
          <a:p>
            <a:pPr marL="0" indent="0">
              <a:buNone/>
            </a:pPr>
            <a:endParaRPr lang="en-GB" sz="3200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994">
        <p:fade/>
      </p:transition>
    </mc:Choice>
    <mc:Fallback>
      <p:transition spd="med" advTm="13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775" y="279753"/>
            <a:ext cx="1018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Here are some ideas for setting out your letter. </a:t>
            </a:r>
            <a:endParaRPr lang="en-GB" sz="3200" dirty="0"/>
          </a:p>
        </p:txBody>
      </p:sp>
      <p:pic>
        <p:nvPicPr>
          <p:cNvPr id="4098" name="Picture 2" descr="https://missmernagh.files.wordpress.com/2011/03/fullscreen-capture-05032011-210422-bmp.jpg?w=6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1176559"/>
            <a:ext cx="3487003" cy="49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51" y="1180361"/>
            <a:ext cx="3328286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021">
        <p:fade/>
      </p:transition>
    </mc:Choice>
    <mc:Fallback>
      <p:transition spd="med" advTm="2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C9A4CB-078C-4CFD-87E3-7E287ACB21B1}"/>
</file>

<file path=customXml/itemProps2.xml><?xml version="1.0" encoding="utf-8"?>
<ds:datastoreItem xmlns:ds="http://schemas.openxmlformats.org/officeDocument/2006/customXml" ds:itemID="{649F2876-DB56-4050-BB6E-A3DD15F78F9A}"/>
</file>

<file path=customXml/itemProps3.xml><?xml version="1.0" encoding="utf-8"?>
<ds:datastoreItem xmlns:ds="http://schemas.openxmlformats.org/officeDocument/2006/customXml" ds:itemID="{2A4EFEC1-A34C-4F3F-9E89-6C5A103E0C3A}"/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377</TotalTime>
  <Words>351</Words>
  <Application>Microsoft Office PowerPoint</Application>
  <PresentationFormat>Widescreen</PresentationFormat>
  <Paragraphs>46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Y1 English  Wednesday 24th February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Diane</dc:creator>
  <cp:lastModifiedBy>Diane</cp:lastModifiedBy>
  <cp:revision>28</cp:revision>
  <dcterms:created xsi:type="dcterms:W3CDTF">2021-02-21T13:55:41Z</dcterms:created>
  <dcterms:modified xsi:type="dcterms:W3CDTF">2021-02-22T14:31:17Z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