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70" r:id="rId4"/>
    <p:sldId id="269" r:id="rId5"/>
    <p:sldId id="262" r:id="rId6"/>
    <p:sldId id="273" r:id="rId7"/>
    <p:sldId id="272" r:id="rId8"/>
    <p:sldId id="274" r:id="rId9"/>
    <p:sldId id="275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1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103" autoAdjust="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outlineViewPr>
    <p:cViewPr>
      <p:scale>
        <a:sx n="33" d="100"/>
        <a:sy n="33" d="100"/>
      </p:scale>
      <p:origin x="0" y="-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46884-C41B-421D-B5EB-DC6040996C84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67633-1FDF-495C-9F4E-AFEE20D8EE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84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www.bbc.co.uk/bitesize/articles/z3y9vw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s://www.bbc.co.uk/bitesize/articles/z3y9vwx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bbc.co.uk/bitesize/articles/z3y9vwx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tuesday</a:t>
            </a:r>
            <a:r>
              <a:rPr lang="en-GB" dirty="0" smtClean="0"/>
              <a:t> </a:t>
            </a:r>
            <a:r>
              <a:rPr lang="en-GB" dirty="0" smtClean="0"/>
              <a:t>26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err="1" smtClean="0"/>
              <a:t>JAnuary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6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9"/>
    </mc:Choice>
    <mc:Fallback>
      <p:transition spd="slow" advTm="3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its your turn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Have fun!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0"/>
    </mc:Choice>
    <mc:Fallback>
      <p:transition spd="slow" advTm="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Recounts</a:t>
            </a:r>
            <a:r>
              <a:rPr lang="en-GB" b="1" dirty="0"/>
              <a:t>: Diaries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First person and past tense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Outcomes</a:t>
            </a:r>
            <a:r>
              <a:rPr lang="en-GB" b="1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lvl="0"/>
            <a:r>
              <a:rPr lang="en-GB" dirty="0"/>
              <a:t>To be able to identify 'doing words', or verbs, in sentences and use them in </a:t>
            </a:r>
            <a:r>
              <a:rPr lang="en-GB" dirty="0" smtClean="0"/>
              <a:t>their own </a:t>
            </a:r>
            <a:r>
              <a:rPr lang="en-GB" dirty="0"/>
              <a:t>writing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6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4"/>
    </mc:Choice>
    <mc:Fallback>
      <p:transition spd="slow" advTm="1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Today’s Learning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 smtClean="0"/>
              <a:t>Remember…</a:t>
            </a:r>
          </a:p>
          <a:p>
            <a:pPr lvl="0"/>
            <a:r>
              <a:rPr lang="en-GB" dirty="0" smtClean="0"/>
              <a:t> </a:t>
            </a:r>
            <a:r>
              <a:rPr lang="en-GB" dirty="0"/>
              <a:t>that a diary is a personal record of experiences and feelings that have happened. </a:t>
            </a:r>
            <a:r>
              <a:rPr lang="en-GB" dirty="0" smtClean="0"/>
              <a:t>It is </a:t>
            </a:r>
            <a:r>
              <a:rPr lang="en-GB" dirty="0"/>
              <a:t>written in the first person and </a:t>
            </a:r>
            <a:r>
              <a:rPr lang="en-GB" b="1" dirty="0"/>
              <a:t>the past. </a:t>
            </a:r>
          </a:p>
          <a:p>
            <a:pPr lvl="0"/>
            <a:r>
              <a:rPr lang="en-GB" dirty="0"/>
              <a:t>W</a:t>
            </a:r>
            <a:r>
              <a:rPr lang="en-GB" dirty="0" smtClean="0"/>
              <a:t>e </a:t>
            </a:r>
            <a:r>
              <a:rPr lang="en-GB" dirty="0"/>
              <a:t>change the form of verbs to refer to when </a:t>
            </a:r>
            <a:r>
              <a:rPr lang="en-GB" dirty="0" smtClean="0"/>
              <a:t>something happens, </a:t>
            </a:r>
            <a:r>
              <a:rPr lang="en-GB" dirty="0"/>
              <a:t>i.e. </a:t>
            </a:r>
            <a:r>
              <a:rPr lang="en-GB" i="1" dirty="0"/>
              <a:t>past </a:t>
            </a:r>
            <a:r>
              <a:rPr lang="en-GB" dirty="0"/>
              <a:t>and</a:t>
            </a:r>
            <a:r>
              <a:rPr lang="en-GB" i="1" dirty="0"/>
              <a:t> present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6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60"/>
    </mc:Choice>
    <mc:Fallback>
      <p:transition spd="slow" advTm="9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verb?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Watch the first video link about what a verb is.</a:t>
            </a:r>
          </a:p>
          <a:p>
            <a:pPr marL="0" indent="0">
              <a:buNone/>
            </a:pPr>
            <a:r>
              <a:rPr lang="en-GB" dirty="0" smtClean="0"/>
              <a:t>Click on the link below.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www.bbc.co.uk/bitesize/articles/z3y9vwx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353" y="2647437"/>
            <a:ext cx="4016236" cy="28189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0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04"/>
    </mc:Choice>
    <mc:Fallback>
      <p:transition spd="slow" advTm="2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Verbs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682044" y="1859340"/>
            <a:ext cx="98213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31F20"/>
                </a:solidFill>
                <a:latin typeface="ReithSans"/>
              </a:rPr>
              <a:t>Verbs can be used to describe an action - that’s doing something. For example, the word </a:t>
            </a:r>
            <a:r>
              <a:rPr lang="en-GB" b="1" dirty="0">
                <a:solidFill>
                  <a:srgbClr val="231F20"/>
                </a:solidFill>
                <a:latin typeface="ReithSans"/>
              </a:rPr>
              <a:t>jumping</a:t>
            </a:r>
            <a:r>
              <a:rPr lang="en-GB" dirty="0" smtClean="0">
                <a:solidFill>
                  <a:srgbClr val="231F20"/>
                </a:solidFill>
                <a:latin typeface="ReithSans"/>
              </a:rPr>
              <a:t>:</a:t>
            </a:r>
          </a:p>
          <a:p>
            <a:endParaRPr lang="en-GB" dirty="0">
              <a:solidFill>
                <a:srgbClr val="231F20"/>
              </a:solidFill>
              <a:latin typeface="ReithSans"/>
            </a:endParaRPr>
          </a:p>
          <a:p>
            <a:r>
              <a:rPr lang="en-GB" dirty="0">
                <a:solidFill>
                  <a:srgbClr val="231F20"/>
                </a:solidFill>
                <a:latin typeface="ReithSans"/>
              </a:rPr>
              <a:t>The rabbit was </a:t>
            </a:r>
            <a:r>
              <a:rPr lang="en-GB" i="1" u="sng" dirty="0">
                <a:solidFill>
                  <a:srgbClr val="231F20"/>
                </a:solidFill>
                <a:latin typeface="ReithSans"/>
              </a:rPr>
              <a:t>jumping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 in the field</a:t>
            </a:r>
            <a:r>
              <a:rPr lang="en-GB" dirty="0" smtClean="0">
                <a:solidFill>
                  <a:srgbClr val="231F20"/>
                </a:solidFill>
                <a:latin typeface="ReithSans"/>
              </a:rPr>
              <a:t>.</a:t>
            </a:r>
          </a:p>
          <a:p>
            <a:endParaRPr lang="en-GB" dirty="0">
              <a:solidFill>
                <a:srgbClr val="231F20"/>
              </a:solidFill>
              <a:latin typeface="ReithSans"/>
            </a:endParaRPr>
          </a:p>
          <a:p>
            <a:r>
              <a:rPr lang="en-GB" dirty="0">
                <a:solidFill>
                  <a:srgbClr val="231F20"/>
                </a:solidFill>
                <a:latin typeface="ReithSans"/>
              </a:rPr>
              <a:t>They can also be used to describe </a:t>
            </a:r>
            <a:r>
              <a:rPr lang="en-GB" dirty="0" smtClean="0">
                <a:solidFill>
                  <a:srgbClr val="231F20"/>
                </a:solidFill>
                <a:latin typeface="ReithSans"/>
              </a:rPr>
              <a:t>what something ‘feels’ like. 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For example, the word </a:t>
            </a:r>
            <a:r>
              <a:rPr lang="en-GB" b="1" dirty="0">
                <a:solidFill>
                  <a:srgbClr val="231F20"/>
                </a:solidFill>
                <a:latin typeface="ReithSans"/>
              </a:rPr>
              <a:t>likes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 here</a:t>
            </a:r>
            <a:r>
              <a:rPr lang="en-GB" dirty="0" smtClean="0">
                <a:solidFill>
                  <a:srgbClr val="231F20"/>
                </a:solidFill>
                <a:latin typeface="ReithSans"/>
              </a:rPr>
              <a:t>:</a:t>
            </a:r>
          </a:p>
          <a:p>
            <a:endParaRPr lang="en-GB" dirty="0">
              <a:solidFill>
                <a:srgbClr val="231F20"/>
              </a:solidFill>
              <a:latin typeface="ReithSans"/>
            </a:endParaRPr>
          </a:p>
          <a:p>
            <a:r>
              <a:rPr lang="en-GB" dirty="0">
                <a:solidFill>
                  <a:srgbClr val="231F20"/>
                </a:solidFill>
                <a:latin typeface="ReithSans"/>
              </a:rPr>
              <a:t>The monster </a:t>
            </a:r>
            <a:r>
              <a:rPr lang="en-GB" i="1" u="sng" dirty="0">
                <a:solidFill>
                  <a:srgbClr val="231F20"/>
                </a:solidFill>
                <a:latin typeface="ReithSans"/>
              </a:rPr>
              <a:t>likes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 rollercoasters</a:t>
            </a:r>
            <a:r>
              <a:rPr lang="en-GB" dirty="0" smtClean="0">
                <a:solidFill>
                  <a:srgbClr val="231F20"/>
                </a:solidFill>
                <a:latin typeface="ReithSans"/>
              </a:rPr>
              <a:t>.</a:t>
            </a:r>
          </a:p>
          <a:p>
            <a:endParaRPr lang="en-GB" dirty="0">
              <a:solidFill>
                <a:srgbClr val="231F20"/>
              </a:solidFill>
              <a:latin typeface="ReithSans"/>
            </a:endParaRPr>
          </a:p>
          <a:p>
            <a:r>
              <a:rPr lang="en-GB" dirty="0">
                <a:solidFill>
                  <a:srgbClr val="231F20"/>
                </a:solidFill>
                <a:latin typeface="ReithSans"/>
              </a:rPr>
              <a:t>Or a verb can be used to describe </a:t>
            </a:r>
            <a:r>
              <a:rPr lang="en-GB" dirty="0" smtClean="0">
                <a:solidFill>
                  <a:srgbClr val="231F20"/>
                </a:solidFill>
                <a:latin typeface="ReithSans"/>
              </a:rPr>
              <a:t>something that’s happening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. For example, the word </a:t>
            </a:r>
            <a:r>
              <a:rPr lang="en-GB" b="1" dirty="0">
                <a:solidFill>
                  <a:srgbClr val="231F20"/>
                </a:solidFill>
                <a:latin typeface="ReithSans"/>
              </a:rPr>
              <a:t>became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 here</a:t>
            </a:r>
            <a:r>
              <a:rPr lang="en-GB" dirty="0" smtClean="0">
                <a:solidFill>
                  <a:srgbClr val="231F20"/>
                </a:solidFill>
                <a:latin typeface="ReithSans"/>
              </a:rPr>
              <a:t>:</a:t>
            </a:r>
          </a:p>
          <a:p>
            <a:endParaRPr lang="en-GB" dirty="0">
              <a:solidFill>
                <a:srgbClr val="231F20"/>
              </a:solidFill>
              <a:latin typeface="ReithSans"/>
            </a:endParaRPr>
          </a:p>
          <a:p>
            <a:r>
              <a:rPr lang="en-GB" dirty="0">
                <a:solidFill>
                  <a:srgbClr val="231F20"/>
                </a:solidFill>
                <a:latin typeface="ReithSans"/>
              </a:rPr>
              <a:t>The caterpillar </a:t>
            </a:r>
            <a:r>
              <a:rPr lang="en-GB" i="1" u="sng" dirty="0">
                <a:solidFill>
                  <a:srgbClr val="231F20"/>
                </a:solidFill>
                <a:latin typeface="ReithSans"/>
              </a:rPr>
              <a:t>became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 a butterfly.</a:t>
            </a:r>
          </a:p>
          <a:p>
            <a:pPr algn="ctr"/>
            <a:r>
              <a:rPr lang="en-GB" dirty="0">
                <a:solidFill>
                  <a:srgbClr val="231F20"/>
                </a:solidFill>
                <a:latin typeface="ReithSans"/>
              </a:rPr>
              <a:t>When writing, make sure every sentence includes a verb.</a:t>
            </a:r>
            <a:endParaRPr lang="en-GB" b="0" i="0" dirty="0">
              <a:solidFill>
                <a:srgbClr val="231F20"/>
              </a:solidFill>
              <a:effectLst/>
              <a:latin typeface="ReithSan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87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47"/>
    </mc:Choice>
    <mc:Fallback>
      <p:transition spd="slow" advTm="7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Listen for the verbs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40660" y="2659592"/>
            <a:ext cx="5514194" cy="3449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4696" y="2290260"/>
            <a:ext cx="5134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www.bbc.co.uk/bitesize/articles/z3y9vwx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34696" y="3025422"/>
            <a:ext cx="3714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the verbs down as you hear them.</a:t>
            </a:r>
          </a:p>
          <a:p>
            <a:endParaRPr lang="en-GB" dirty="0"/>
          </a:p>
          <a:p>
            <a:r>
              <a:rPr lang="en-GB" dirty="0" smtClean="0"/>
              <a:t>Play the video as many times as you need.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22"/>
    </mc:Choice>
    <mc:Fallback>
      <p:transition spd="slow" advTm="3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Spot the verb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07780" y="2648302"/>
            <a:ext cx="4960301" cy="3449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7231" y="2377369"/>
            <a:ext cx="5134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www.bbc.co.uk/bitesize/articles/z3y9vwx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0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9"/>
    </mc:Choice>
    <mc:Fallback>
      <p:transition spd="slow" advTm="32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turn!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51870" y="1853754"/>
            <a:ext cx="3686375" cy="42342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9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14"/>
    </mc:Choice>
    <mc:Fallback>
      <p:transition spd="slow" advTm="6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Still learning to read?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2039" y="2016125"/>
            <a:ext cx="6046385" cy="34496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3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51"/>
    </mc:Choice>
    <mc:Fallback>
      <p:transition spd="slow" advTm="6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15.7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81F63B-8DE1-4916-BBE1-2BF63C144E60}"/>
</file>

<file path=customXml/itemProps2.xml><?xml version="1.0" encoding="utf-8"?>
<ds:datastoreItem xmlns:ds="http://schemas.openxmlformats.org/officeDocument/2006/customXml" ds:itemID="{B5567313-957B-4963-A609-D0F4CEDD3E95}"/>
</file>

<file path=customXml/itemProps3.xml><?xml version="1.0" encoding="utf-8"?>
<ds:datastoreItem xmlns:ds="http://schemas.openxmlformats.org/officeDocument/2006/customXml" ds:itemID="{0B05F1AB-C5BF-443E-8128-FE93DDD61EC7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430</TotalTime>
  <Words>261</Words>
  <Application>Microsoft Office PowerPoint</Application>
  <PresentationFormat>Widescreen</PresentationFormat>
  <Paragraphs>40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Palatino Linotype</vt:lpstr>
      <vt:lpstr>ReithSans</vt:lpstr>
      <vt:lpstr>Gallery</vt:lpstr>
      <vt:lpstr>English</vt:lpstr>
      <vt:lpstr>Recounts: Diaries First person and past tense</vt:lpstr>
      <vt:lpstr>Today’s Learning</vt:lpstr>
      <vt:lpstr>What is a verb?</vt:lpstr>
      <vt:lpstr>Verbs</vt:lpstr>
      <vt:lpstr>Listen for the verbs</vt:lpstr>
      <vt:lpstr>Spot the verb</vt:lpstr>
      <vt:lpstr>Your turn! </vt:lpstr>
      <vt:lpstr>Still learning to read?</vt:lpstr>
      <vt:lpstr>Now its your turn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Grigg</dc:creator>
  <cp:lastModifiedBy>Sarah Grigg</cp:lastModifiedBy>
  <cp:revision>21</cp:revision>
  <dcterms:created xsi:type="dcterms:W3CDTF">2021-01-14T11:51:16Z</dcterms:created>
  <dcterms:modified xsi:type="dcterms:W3CDTF">2021-01-24T11:48:39Z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