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id Ellie" initials="RE" lastIdx="1" clrIdx="0">
    <p:extLst>
      <p:ext uri="{19B8F6BF-5375-455C-9EA6-DF929625EA0E}">
        <p15:presenceInfo xmlns:p15="http://schemas.microsoft.com/office/powerpoint/2012/main" userId="Reid Ell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3934-DCF3-4BE1-B564-216A86CA2B3F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04A1-B8FC-4307-BEFC-39973CA9B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13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3934-DCF3-4BE1-B564-216A86CA2B3F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04A1-B8FC-4307-BEFC-39973CA9B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071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3934-DCF3-4BE1-B564-216A86CA2B3F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04A1-B8FC-4307-BEFC-39973CA9B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44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3934-DCF3-4BE1-B564-216A86CA2B3F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04A1-B8FC-4307-BEFC-39973CA9B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30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3934-DCF3-4BE1-B564-216A86CA2B3F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04A1-B8FC-4307-BEFC-39973CA9B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46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3934-DCF3-4BE1-B564-216A86CA2B3F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04A1-B8FC-4307-BEFC-39973CA9B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92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3934-DCF3-4BE1-B564-216A86CA2B3F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04A1-B8FC-4307-BEFC-39973CA9B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47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3934-DCF3-4BE1-B564-216A86CA2B3F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04A1-B8FC-4307-BEFC-39973CA9B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14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3934-DCF3-4BE1-B564-216A86CA2B3F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04A1-B8FC-4307-BEFC-39973CA9B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61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3934-DCF3-4BE1-B564-216A86CA2B3F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04A1-B8FC-4307-BEFC-39973CA9B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507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3934-DCF3-4BE1-B564-216A86CA2B3F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04A1-B8FC-4307-BEFC-39973CA9B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35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C3934-DCF3-4BE1-B564-216A86CA2B3F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A04A1-B8FC-4307-BEFC-39973CA9B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15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hyperlink" Target="https://forms.office.com/Pages/ResponsePage.aspx?id=eCY4lN73r0G0KV1rDWITzRhTQ2IZqpBOsW8cFVoooF9UNVlMS1dCVkdaM0k0WlhFTE9WVFBTWEg1Ti4u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hyperlink" Target="https://www.juliadonaldson.co.uk/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626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4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9"/>
    </mc:Choice>
    <mc:Fallback xmlns="">
      <p:transition spd="slow" advTm="9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48874"/>
            <a:chOff x="0" y="0"/>
            <a:chExt cx="12192000" cy="68488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4887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781377" y="196334"/>
              <a:ext cx="27206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Activity </a:t>
              </a:r>
              <a:r>
                <a:rPr lang="en-GB" sz="48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GB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2048" y="1549397"/>
              <a:ext cx="9961381" cy="452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rabicPeriod"/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Who did Julia live with when she was growing up?</a:t>
              </a:r>
            </a:p>
            <a:p>
              <a:pPr marL="514350" indent="-514350">
                <a:lnSpc>
                  <a:spcPct val="150000"/>
                </a:lnSpc>
                <a:buAutoNum type="arabicPeriod"/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How many plays has she had published?</a:t>
              </a:r>
            </a:p>
            <a:p>
              <a:pPr marL="514350" indent="-514350">
                <a:lnSpc>
                  <a:spcPct val="150000"/>
                </a:lnSpc>
                <a:buAutoNum type="arabicPeriod"/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When did she decide to be a writer?</a:t>
              </a:r>
            </a:p>
            <a:p>
              <a:pPr marL="514350" indent="-514350">
                <a:lnSpc>
                  <a:spcPct val="150000"/>
                </a:lnSpc>
                <a:buAutoNum type="arabicPeriod"/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How many books has she written?</a:t>
              </a:r>
            </a:p>
            <a:p>
              <a:pPr marL="514350" indent="-514350">
                <a:lnSpc>
                  <a:spcPct val="150000"/>
                </a:lnSpc>
                <a:buAutoNum type="arabicPeriod"/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Does she have any pets?</a:t>
              </a:r>
            </a:p>
            <a:p>
              <a:pPr marL="514350" indent="-514350">
                <a:lnSpc>
                  <a:spcPct val="150000"/>
                </a:lnSpc>
                <a:buAutoNum type="arabicPeriod"/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What is her favourite book?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4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76"/>
    </mc:Choice>
    <mc:Fallback xmlns="">
      <p:transition spd="slow" advTm="51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62943"/>
            <a:chOff x="0" y="0"/>
            <a:chExt cx="12192000" cy="68629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r="55182" b="8788"/>
            <a:stretch/>
          </p:blipFill>
          <p:spPr>
            <a:xfrm>
              <a:off x="0" y="0"/>
              <a:ext cx="12192000" cy="686294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705488" y="442123"/>
              <a:ext cx="69533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Remote Learning Tracker</a:t>
              </a:r>
              <a:endParaRPr lang="en-GB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95350" y="2546240"/>
            <a:ext cx="10287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https://forms.office.com/Pages/ResponsePage.aspx?id=eCY4lN73r0G0KV1rDWITzRhTQ2IZqpBOsW8cFVoooF9UNVlMS1dCVkdaM0k0WlhFTE9WVFBTWEg1Ti4u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6"/>
    </mc:Choice>
    <mc:Fallback xmlns="">
      <p:transition spd="slow" advTm="19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31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7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3"/>
    </mc:Choice>
    <mc:Fallback xmlns="">
      <p:transition spd="slow" advTm="19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200507" cy="68580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9"/>
    </mc:Choice>
    <mc:Fallback xmlns="">
      <p:transition spd="slow" advTm="1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983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1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3"/>
    </mc:Choice>
    <mc:Fallback xmlns="">
      <p:transition spd="slow" advTm="28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16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1300" y="2162175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Who?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00575" y="2924830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What?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0575" y="4524375"/>
            <a:ext cx="133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When?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3060" y="5353050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Where?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50" y="4524375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Why?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6868" y="2924830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How?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6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20"/>
    </mc:Choice>
    <mc:Fallback xmlns="">
      <p:transition spd="slow" advTm="5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209319" cy="68580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53"/>
    </mc:Choice>
    <mc:Fallback xmlns="">
      <p:transition spd="slow" advTm="77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1"/>
            <a:ext cx="12192000" cy="6866213"/>
            <a:chOff x="0" y="-1"/>
            <a:chExt cx="12192000" cy="68662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2192000" cy="686621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781377" y="196334"/>
              <a:ext cx="266611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Activity 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42048" y="1549397"/>
              <a:ext cx="10716395" cy="4423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Julia Donaldson was born on ____________.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She was born in ________.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She wrote ‘The </a:t>
              </a:r>
              <a:r>
                <a:rPr lang="en-GB" sz="32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Gruffalo</a:t>
              </a: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’ in ___________.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She likes ___________________, __________________, 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_______________.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Julia Donaldson has a ________ cat called _______. </a:t>
              </a: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13"/>
    </mc:Choice>
    <mc:Fallback xmlns="">
      <p:transition spd="slow" advTm="32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1"/>
            <a:ext cx="12500538" cy="6951084"/>
            <a:chOff x="0" y="-1"/>
            <a:chExt cx="12500538" cy="6951084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-1"/>
              <a:ext cx="12192000" cy="6874883"/>
              <a:chOff x="0" y="-1"/>
              <a:chExt cx="12192000" cy="687488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-1"/>
                <a:ext cx="12192000" cy="6874883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4781377" y="76200"/>
                <a:ext cx="266611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Activity 1</a:t>
                </a:r>
                <a:endParaRPr lang="en-GB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0" y="1015997"/>
              <a:ext cx="12500538" cy="5935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Julia Donaldson was born on 16</a:t>
              </a:r>
              <a:r>
                <a:rPr lang="en-GB" sz="3200" baseline="30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</a:t>
              </a: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September 1948. 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She was born in London.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 a child, she loved poetry. 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Julia was good at learning languages at school. 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She wrote ‘The </a:t>
              </a:r>
              <a:r>
                <a:rPr lang="en-GB" sz="32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Gruffalo</a:t>
              </a: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’, which was published in 1999. 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2011, Julia Donaldson received an MBE. 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She likes drinking tea, playing the piano and playing backgammon. 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Julia has a black cat called Goblin. </a:t>
              </a:r>
              <a:endPara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8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66"/>
    </mc:Choice>
    <mc:Fallback xmlns="">
      <p:transition spd="slow" advTm="52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r="57952" b="1172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33351" y="419100"/>
              <a:ext cx="11487150" cy="6234350"/>
              <a:chOff x="133351" y="419100"/>
              <a:chExt cx="11487150" cy="623435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735691" y="419100"/>
                <a:ext cx="272061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Activity 2</a:t>
                </a:r>
                <a:endParaRPr lang="en-GB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693653" y="1720334"/>
                <a:ext cx="945999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4400" dirty="0" smtClean="0">
                    <a:hlinkClick r:id="rId5"/>
                  </a:rPr>
                  <a:t>https://www.juliadonaldson.co.uk</a:t>
                </a:r>
                <a:r>
                  <a:rPr lang="en-GB" sz="4400" dirty="0" smtClean="0"/>
                  <a:t> </a:t>
                </a:r>
                <a:endParaRPr lang="en-GB" sz="44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33351" y="3237130"/>
                <a:ext cx="1148715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This link is to Julia Donaldson’s website. There is lots of information about her here. </a:t>
                </a:r>
              </a:p>
              <a:p>
                <a:endParaRPr lang="en-GB" sz="3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GB" sz="36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On the next slide, there are some questions. Can you find the answer to them using this website?</a:t>
                </a:r>
              </a:p>
              <a:p>
                <a:endParaRPr lang="en-GB" sz="3600" dirty="0">
                  <a:latin typeface="Twinkl Cursive Looped" panose="02000000000000000000" pitchFamily="2" charset="0"/>
                </a:endParaRP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3"/>
    </mc:Choice>
    <mc:Fallback xmlns="">
      <p:transition spd="slow" advTm="27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2.3|1.7|1.7|1.7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6" ma:contentTypeDescription="Create a new document." ma:contentTypeScope="" ma:versionID="1b176be6737bea82aa036f5de0ec208a">
  <xsd:schema xmlns:xsd="http://www.w3.org/2001/XMLSchema" xmlns:xs="http://www.w3.org/2001/XMLSchema" xmlns:p="http://schemas.microsoft.com/office/2006/metadata/properties" xmlns:ns2="b56fac23-60d4-4943-8ef5-74c6083a7b6c" targetNamespace="http://schemas.microsoft.com/office/2006/metadata/properties" ma:root="true" ma:fieldsID="a849d26107bce6f199e44061d0f19b66" ns2:_="">
    <xsd:import namespace="b56fac23-60d4-4943-8ef5-74c6083a7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006D2A-8DA4-4A2D-A4EB-1B0CD937E279}"/>
</file>

<file path=customXml/itemProps2.xml><?xml version="1.0" encoding="utf-8"?>
<ds:datastoreItem xmlns:ds="http://schemas.openxmlformats.org/officeDocument/2006/customXml" ds:itemID="{9671D48C-B008-429F-9D42-25712C49FD01}"/>
</file>

<file path=customXml/itemProps3.xml><?xml version="1.0" encoding="utf-8"?>
<ds:datastoreItem xmlns:ds="http://schemas.openxmlformats.org/officeDocument/2006/customXml" ds:itemID="{02B9BD0D-4120-4856-A1E5-EB855AE33077}"/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219</Words>
  <Application>Microsoft Office PowerPoint</Application>
  <PresentationFormat>Widescreen</PresentationFormat>
  <Paragraphs>36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Tahoma</vt:lpstr>
      <vt:lpstr>Twinkl Cursive Looped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 Ellie</dc:creator>
  <cp:lastModifiedBy>Paula Candish</cp:lastModifiedBy>
  <cp:revision>6</cp:revision>
  <dcterms:created xsi:type="dcterms:W3CDTF">2021-02-11T11:13:42Z</dcterms:created>
  <dcterms:modified xsi:type="dcterms:W3CDTF">2021-02-19T16:00:01Z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