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1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96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97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4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3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45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753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8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83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82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4F124-6DF1-436D-8F08-B7368786150A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E24BE-5BDF-4667-A138-1EF713868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95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eCY4lN73r0G0KV1rDWITzRhTQ2IZqpBOsW8cFVoooF9UNVlMS1dCVkdaM0k0WlhFTE9WVFBTWEg1Ti4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318" y="1632317"/>
            <a:ext cx="10650069" cy="2387600"/>
          </a:xfrm>
        </p:spPr>
        <p:txBody>
          <a:bodyPr>
            <a:no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Wednesday 3</a:t>
            </a:r>
            <a:r>
              <a:rPr lang="en-GB" sz="5400" baseline="30000" dirty="0" smtClean="0">
                <a:latin typeface="Comic Sans MS" panose="030F0702030302020204" pitchFamily="66" charset="0"/>
              </a:rPr>
              <a:t>rd</a:t>
            </a:r>
            <a:r>
              <a:rPr lang="en-GB" sz="5400" dirty="0" smtClean="0">
                <a:latin typeface="Comic Sans MS" panose="030F0702030302020204" pitchFamily="66" charset="0"/>
              </a:rPr>
              <a:t> February 2021</a:t>
            </a:r>
            <a:br>
              <a:rPr lang="en-GB" sz="5400" dirty="0" smtClean="0">
                <a:latin typeface="Comic Sans MS" panose="030F0702030302020204" pitchFamily="66" charset="0"/>
              </a:rPr>
            </a:br>
            <a:r>
              <a:rPr lang="en-GB" sz="5400" dirty="0">
                <a:latin typeface="Comic Sans MS" panose="030F0702030302020204" pitchFamily="66" charset="0"/>
              </a:rPr>
              <a:t/>
            </a:r>
            <a:br>
              <a:rPr lang="en-GB" sz="5400" dirty="0">
                <a:latin typeface="Comic Sans MS" panose="030F0702030302020204" pitchFamily="66" charset="0"/>
              </a:rPr>
            </a:br>
            <a:r>
              <a:rPr lang="en-GB" sz="5400" dirty="0" smtClean="0">
                <a:latin typeface="Comic Sans MS" panose="030F0702030302020204" pitchFamily="66" charset="0"/>
              </a:rPr>
              <a:t>English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91"/>
    </mc:Choice>
    <mc:Fallback xmlns="">
      <p:transition spd="slow" advClick="0" advTm="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Activity Time!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53155"/>
            <a:ext cx="10515600" cy="236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latin typeface="Comic Sans MS" panose="030F0702030302020204" pitchFamily="66" charset="0"/>
              </a:rPr>
              <a:t>There are 3 different activities. The next few slides will explain each task.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314"/>
    </mc:Choice>
    <mc:Fallback xmlns="">
      <p:transition spd="slow" advClick="0" advTm="26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Bronze task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131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Draw 1 speech bubble for each character. Use the speech bubbles to show what you think each character might be saying.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51878"/>
            <a:ext cx="1524000" cy="2990850"/>
          </a:xfrm>
          <a:prstGeom prst="rect">
            <a:avLst/>
          </a:prstGeom>
        </p:spPr>
      </p:pic>
      <p:pic>
        <p:nvPicPr>
          <p:cNvPr id="4100" name="Picture 4" descr="Traction Man Is Here! by Mini Gre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6" t="56298" r="5748"/>
          <a:stretch/>
        </p:blipFill>
        <p:spPr bwMode="auto">
          <a:xfrm>
            <a:off x="4410635" y="4061349"/>
            <a:ext cx="2940424" cy="23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llin Primary on Twitter: &quot;1L had a great time using Morfo Booth to create  their own evil Traction Man characters like the Poisonous Dishcloth.  @Bonzetta1… https://t.co/lRl72sBubg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131" y="4231339"/>
            <a:ext cx="3059669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878"/>
    </mc:Choice>
    <mc:Fallback xmlns="">
      <p:transition spd="slow" advClick="0" advTm="3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Silver task: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713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Use the 4 step method to write 2 pieces of speech for the following image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3012141"/>
            <a:ext cx="6548114" cy="387443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458636" y="3012141"/>
            <a:ext cx="4191000" cy="332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Comic Sans MS" panose="030F0702030302020204" pitchFamily="66" charset="0"/>
              </a:rPr>
              <a:t>Next, think of some speech that you want to include in your sequel. What will your characters say?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469"/>
    </mc:Choice>
    <mc:Fallback xmlns="">
      <p:transition spd="slow" advClick="0" advTm="4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Gold task: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0722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Write 3 pieces of speech for the following picture. Think of synonyms for “said”.   </a:t>
            </a:r>
            <a:r>
              <a:rPr lang="en-GB" b="1" u="sng" dirty="0" smtClean="0">
                <a:latin typeface="Comic Sans MS" panose="030F0702030302020204" pitchFamily="66" charset="0"/>
              </a:rPr>
              <a:t>“Said” </a:t>
            </a:r>
            <a:r>
              <a:rPr lang="en-GB" b="1" u="sng" smtClean="0">
                <a:latin typeface="Comic Sans MS" panose="030F0702030302020204" pitchFamily="66" charset="0"/>
              </a:rPr>
              <a:t>is banned!</a:t>
            </a:r>
            <a:r>
              <a:rPr lang="en-GB" smtClean="0">
                <a:latin typeface="Comic Sans MS" panose="030F0702030302020204" pitchFamily="66" charset="0"/>
              </a:rPr>
              <a:t>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3012141"/>
            <a:ext cx="6548114" cy="387443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059271" y="3147078"/>
            <a:ext cx="3294529" cy="308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76565" y="3528919"/>
            <a:ext cx="4191000" cy="332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>
                <a:latin typeface="Comic Sans MS" panose="030F0702030302020204" pitchFamily="66" charset="0"/>
              </a:rPr>
              <a:t>Next, think of some speech that you want to include in your sequel. What will your characters say?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038"/>
    </mc:Choice>
    <mc:Fallback xmlns="">
      <p:transition spd="slow" advClick="0" advTm="59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0246" y="1997839"/>
            <a:ext cx="99265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en-GB" sz="3600" dirty="0">
                <a:solidFill>
                  <a:prstClr val="black"/>
                </a:solidFill>
                <a:latin typeface="Century Gothic" panose="020B0502020202020204"/>
              </a:rPr>
              <a:t>Remote Learning Tracking</a:t>
            </a:r>
          </a:p>
          <a:p>
            <a:pPr lvl="0" defTabSz="457200"/>
            <a:endParaRPr lang="en-GB" dirty="0">
              <a:solidFill>
                <a:prstClr val="black"/>
              </a:solidFill>
              <a:latin typeface="Century Gothic" panose="020B0502020202020204"/>
            </a:endParaRPr>
          </a:p>
          <a:p>
            <a:pPr lvl="0" defTabSz="457200"/>
            <a:r>
              <a:rPr lang="en-GB" dirty="0">
                <a:solidFill>
                  <a:prstClr val="black"/>
                </a:solidFill>
                <a:latin typeface="Century Gothic" panose="020B0502020202020204"/>
              </a:rPr>
              <a:t>Click on the link below to let us know you have completed the lesson.</a:t>
            </a:r>
          </a:p>
          <a:p>
            <a:pPr lvl="0" defTabSz="457200"/>
            <a:endParaRPr lang="en-GB" dirty="0">
              <a:solidFill>
                <a:prstClr val="black"/>
              </a:solidFill>
              <a:latin typeface="Century Gothic" panose="020B0502020202020204"/>
            </a:endParaRPr>
          </a:p>
          <a:p>
            <a:pPr lvl="0" defTabSz="457200"/>
            <a:r>
              <a:rPr lang="en-GB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https://forms.office.com/Pages/ResponsePage.aspx?id=eCY4lN73r0G0KV1rDWITzRhTQ2IZqpBOsW8cFVoooF9UNVlMS1dCVkdaM0k0WlhFTE9WVFBTWEg1Ti4u</a:t>
            </a:r>
            <a:r>
              <a:rPr lang="en-GB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  <a:p>
            <a:pPr lvl="0" defTabSz="457200"/>
            <a:endParaRPr lang="en-GB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185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8948" y="1686105"/>
            <a:ext cx="12003052" cy="27962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u="sng" dirty="0" smtClean="0">
                <a:latin typeface="Comic Sans MS" panose="030F0702030302020204" pitchFamily="66" charset="0"/>
              </a:rPr>
              <a:t>Wednesday 3</a:t>
            </a:r>
            <a:r>
              <a:rPr lang="en-GB" sz="5400" u="sng" baseline="30000" dirty="0" smtClean="0">
                <a:latin typeface="Comic Sans MS" panose="030F0702030302020204" pitchFamily="66" charset="0"/>
              </a:rPr>
              <a:t>rd</a:t>
            </a:r>
            <a:r>
              <a:rPr lang="en-GB" sz="5400" u="sng" dirty="0" smtClean="0">
                <a:latin typeface="Comic Sans MS" panose="030F0702030302020204" pitchFamily="66" charset="0"/>
              </a:rPr>
              <a:t> February 2021</a:t>
            </a:r>
          </a:p>
          <a:p>
            <a:endParaRPr lang="en-GB" sz="5400" u="sng" dirty="0" smtClean="0">
              <a:latin typeface="Comic Sans MS" panose="030F0702030302020204" pitchFamily="66" charset="0"/>
            </a:endParaRPr>
          </a:p>
          <a:p>
            <a:r>
              <a:rPr lang="en-GB" sz="5400" u="sng" dirty="0" smtClean="0">
                <a:latin typeface="Comic Sans MS" panose="030F0702030302020204" pitchFamily="66" charset="0"/>
              </a:rPr>
              <a:t>LO: Use inverted commas to punctuate speech correctly. </a:t>
            </a:r>
            <a:endParaRPr lang="en-GB" sz="5400" u="sng" dirty="0">
              <a:latin typeface="Comic Sans MS" panose="030F0702030302020204" pitchFamily="66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00"/>
    </mc:Choice>
    <mc:Fallback xmlns="">
      <p:transition spd="slow" advClick="0" advTm="1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Recap of your plan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omic Sans MS" panose="030F0702030302020204" pitchFamily="66" charset="0"/>
              </a:rPr>
              <a:t>Yesterday you wrote a plan for your sequel. 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Comic Sans MS" panose="030F0702030302020204" pitchFamily="66" charset="0"/>
              </a:rPr>
              <a:t>Explain your plan to someone. Tell them who your characters are and describe all the events you want to include in your sequel.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endParaRPr lang="en-GB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 smtClean="0">
                <a:latin typeface="Comic Sans MS" panose="030F0702030302020204" pitchFamily="66" charset="0"/>
              </a:rPr>
              <a:t>3 minutes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2870"/>
    </mc:Choice>
    <mc:Fallback xmlns="">
      <p:transition spd="slow" advClick="0" advTm="202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inverted commas?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4994" y="1790473"/>
            <a:ext cx="1101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Inverted commas are the piece of punctuation we use to represent speech.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79" y="3387575"/>
            <a:ext cx="11455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GB" sz="3200" dirty="0" smtClean="0">
                <a:latin typeface="Comic Sans MS" panose="030F0702030302020204" pitchFamily="66" charset="0"/>
              </a:rPr>
              <a:t>It is a beautiful, sunny day outside</a:t>
            </a:r>
            <a:r>
              <a:rPr lang="en-GB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”</a:t>
            </a:r>
            <a:r>
              <a:rPr lang="en-GB" sz="3200" dirty="0" smtClean="0">
                <a:latin typeface="Comic Sans MS" panose="030F0702030302020204" pitchFamily="66" charset="0"/>
              </a:rPr>
              <a:t> exclaimed Miss Reid. 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5433" y="5192945"/>
            <a:ext cx="812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They go at the beginning and end of what is being said.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572"/>
    </mc:Choice>
    <mc:Fallback xmlns="">
      <p:transition spd="slow" advClick="0" advTm="39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Step 1: Speech bubble.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000" t="10980" r="2538" b="5038"/>
          <a:stretch/>
        </p:blipFill>
        <p:spPr>
          <a:xfrm>
            <a:off x="838200" y="1690688"/>
            <a:ext cx="4309252" cy="471011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994030" y="1138409"/>
            <a:ext cx="7019364" cy="2788132"/>
          </a:xfrm>
          <a:prstGeom prst="wedgeEllipseCallout">
            <a:avLst>
              <a:gd name="adj1" fmla="val -84435"/>
              <a:gd name="adj2" fmla="val 6876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could fall asleep here!</a:t>
            </a:r>
            <a:endParaRPr lang="en-GB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483"/>
    </mc:Choice>
    <mc:Fallback xmlns="">
      <p:transition spd="slow" advClick="0" advTm="2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Step 2: Remove the speech bubble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4133" y="2545086"/>
            <a:ext cx="47115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could fall asleep here!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000" t="10980" r="2538" b="5038"/>
          <a:stretch/>
        </p:blipFill>
        <p:spPr>
          <a:xfrm>
            <a:off x="569259" y="1690688"/>
            <a:ext cx="4309252" cy="47101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60"/>
    </mc:Choice>
    <mc:Fallback xmlns="">
      <p:transition spd="slow" advClick="0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Step 3: Add the inverted commas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000" t="10980" r="2538" b="5038"/>
          <a:stretch/>
        </p:blipFill>
        <p:spPr>
          <a:xfrm>
            <a:off x="569259" y="1690688"/>
            <a:ext cx="4309252" cy="4710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02735" y="2204427"/>
            <a:ext cx="5048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“I </a:t>
            </a:r>
            <a:r>
              <a:rPr lang="en-GB" sz="3200" dirty="0">
                <a:latin typeface="Comic Sans MS" panose="030F0702030302020204" pitchFamily="66" charset="0"/>
              </a:rPr>
              <a:t>could fall asleep here</a:t>
            </a:r>
            <a:r>
              <a:rPr lang="en-GB" sz="3200" dirty="0" smtClean="0">
                <a:latin typeface="Comic Sans MS" panose="030F0702030302020204" pitchFamily="66" charset="0"/>
              </a:rPr>
              <a:t>!”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141"/>
    </mc:Choice>
    <mc:Fallback xmlns="">
      <p:transition spd="slow" advClick="0" advTm="2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Step 4 – Identify the speaker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000" t="10980" r="2538" b="5038"/>
          <a:stretch/>
        </p:blipFill>
        <p:spPr>
          <a:xfrm>
            <a:off x="569259" y="1690688"/>
            <a:ext cx="4309252" cy="4710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63671" y="2680927"/>
            <a:ext cx="7028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“I </a:t>
            </a:r>
            <a:r>
              <a:rPr lang="en-GB" sz="3200" dirty="0">
                <a:latin typeface="Comic Sans MS" panose="030F0702030302020204" pitchFamily="66" charset="0"/>
              </a:rPr>
              <a:t>could fall asleep here</a:t>
            </a:r>
            <a:r>
              <a:rPr lang="en-GB" sz="3200" dirty="0" smtClean="0">
                <a:latin typeface="Comic Sans MS" panose="030F0702030302020204" pitchFamily="66" charset="0"/>
              </a:rPr>
              <a:t>!” yawned Traction Man.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4045"/>
    </mc:Choice>
    <mc:Fallback xmlns="">
      <p:transition spd="slow" advClick="0" advTm="4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Your Turn </a:t>
            </a:r>
            <a:endParaRPr lang="en-GB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5401235" cy="4656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Look at this picture of Traction Man and Scrubbing Brush.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smtClean="0">
                <a:latin typeface="Comic Sans MS" panose="030F0702030302020204" pitchFamily="66" charset="0"/>
              </a:rPr>
              <a:t>What do you think they might say? Use the 4 step method to write your speech as sentences. Write 1 sentence for each character. 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000" t="10980" r="2538" b="5038"/>
          <a:stretch/>
        </p:blipFill>
        <p:spPr>
          <a:xfrm>
            <a:off x="7221071" y="1457606"/>
            <a:ext cx="4309252" cy="47101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3560"/>
    </mc:Choice>
    <mc:Fallback xmlns="">
      <p:transition spd="slow" advClick="0" advTm="65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6" ma:contentTypeDescription="Create a new document." ma:contentTypeScope="" ma:versionID="1b176be6737bea82aa036f5de0ec208a">
  <xsd:schema xmlns:xsd="http://www.w3.org/2001/XMLSchema" xmlns:xs="http://www.w3.org/2001/XMLSchema" xmlns:p="http://schemas.microsoft.com/office/2006/metadata/properties" xmlns:ns2="b56fac23-60d4-4943-8ef5-74c6083a7b6c" targetNamespace="http://schemas.microsoft.com/office/2006/metadata/properties" ma:root="true" ma:fieldsID="a849d26107bce6f199e44061d0f19b66" ns2:_="">
    <xsd:import namespace="b56fac23-60d4-4943-8ef5-74c6083a7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337FFA6-8F8F-4114-A2D2-421BFCCA83D9}"/>
</file>

<file path=customXml/itemProps2.xml><?xml version="1.0" encoding="utf-8"?>
<ds:datastoreItem xmlns:ds="http://schemas.openxmlformats.org/officeDocument/2006/customXml" ds:itemID="{FC8D41E7-7F55-4BE2-9245-65D0EC32AFCF}"/>
</file>

<file path=customXml/itemProps3.xml><?xml version="1.0" encoding="utf-8"?>
<ds:datastoreItem xmlns:ds="http://schemas.openxmlformats.org/officeDocument/2006/customXml" ds:itemID="{D67D5C74-1CBD-4F74-89F3-4B81F3B92A64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352</Words>
  <Application>Microsoft Office PowerPoint</Application>
  <PresentationFormat>Widescreen</PresentationFormat>
  <Paragraphs>42</Paragraphs>
  <Slides>14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Comic Sans MS</vt:lpstr>
      <vt:lpstr>Office Theme</vt:lpstr>
      <vt:lpstr>Wednesday 3rd February 2021  English</vt:lpstr>
      <vt:lpstr>PowerPoint Presentation</vt:lpstr>
      <vt:lpstr>Recap of your plan</vt:lpstr>
      <vt:lpstr>What are inverted commas?</vt:lpstr>
      <vt:lpstr>PowerPoint Presentation</vt:lpstr>
      <vt:lpstr>PowerPoint Presentation</vt:lpstr>
      <vt:lpstr>PowerPoint Presentation</vt:lpstr>
      <vt:lpstr>PowerPoint Presentation</vt:lpstr>
      <vt:lpstr>Your Turn </vt:lpstr>
      <vt:lpstr>Activity Time!</vt:lpstr>
      <vt:lpstr>Bronze task</vt:lpstr>
      <vt:lpstr>Silver task:</vt:lpstr>
      <vt:lpstr>Gold task: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 2nd February 2021  English</dc:title>
  <dc:creator>Reid Ellie</dc:creator>
  <cp:lastModifiedBy>Paula Candish</cp:lastModifiedBy>
  <cp:revision>14</cp:revision>
  <dcterms:created xsi:type="dcterms:W3CDTF">2021-01-28T12:19:56Z</dcterms:created>
  <dcterms:modified xsi:type="dcterms:W3CDTF">2021-02-02T13:46:24Z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