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br>
              <a:rPr lang="en-GB" dirty="0" smtClean="0"/>
            </a:br>
            <a:r>
              <a:rPr lang="en-GB" dirty="0" smtClean="0"/>
              <a:t>1.2.21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L.O: Collect information to create a tally chart.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0"/>
    </mc:Choice>
    <mc:Fallback xmlns="">
      <p:transition spd="slow" advTm="1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76200"/>
            <a:ext cx="10382250" cy="6705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2"/>
    </mc:Choice>
    <mc:Fallback xmlns="">
      <p:transition spd="slow" advTm="5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use a tally chart for in school?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House points</a:t>
            </a:r>
          </a:p>
          <a:p>
            <a:r>
              <a:rPr lang="en-GB" dirty="0" smtClean="0"/>
              <a:t>Voting for something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1"/>
    </mc:Choice>
    <mc:Fallback xmlns="">
      <p:transition spd="slow" advTm="17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 tally chart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65482"/>
            <a:ext cx="7729728" cy="3101983"/>
          </a:xfrm>
        </p:spPr>
        <p:txBody>
          <a:bodyPr/>
          <a:lstStyle/>
          <a:p>
            <a:r>
              <a:rPr lang="en-GB" dirty="0" smtClean="0"/>
              <a:t>We draw four lines and when we get to five, we put a line through it. </a:t>
            </a:r>
          </a:p>
          <a:p>
            <a:r>
              <a:rPr lang="en-GB" dirty="0" smtClean="0"/>
              <a:t>This means that we can count in fives to add up the total number a lot quicker.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85038" y="4114800"/>
            <a:ext cx="0" cy="10199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22076" y="4114800"/>
            <a:ext cx="0" cy="10199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64977" y="4114800"/>
            <a:ext cx="0" cy="10199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02015" y="4114800"/>
            <a:ext cx="0" cy="10199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2815" y="4668715"/>
            <a:ext cx="14155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 rot="19698385">
            <a:off x="4763080" y="3424604"/>
            <a:ext cx="2136530" cy="1679330"/>
          </a:xfrm>
          <a:prstGeom prst="leftArrow">
            <a:avLst>
              <a:gd name="adj1" fmla="val 301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7"/>
    </mc:Choice>
    <mc:Fallback xmlns="">
      <p:transition spd="slow" advTm="24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tally chart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5315" y="2620108"/>
            <a:ext cx="5363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31630" y="2620108"/>
            <a:ext cx="5363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94805" y="2620108"/>
            <a:ext cx="5363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5314" y="3379177"/>
            <a:ext cx="5363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1629" y="3379177"/>
            <a:ext cx="5363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94805" y="3379177"/>
            <a:ext cx="5363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78423" y="4290646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61645" y="4290646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36074" y="4290646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8423" y="4933950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61645" y="4933950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36074" y="4933950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>
            <a:off x="325314" y="5820508"/>
            <a:ext cx="536331" cy="6858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>
            <a:off x="952495" y="5820508"/>
            <a:ext cx="536331" cy="6858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010503" y="4290646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010503" y="4933950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584932" y="4290646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584932" y="4933950"/>
            <a:ext cx="574429" cy="6066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00896"/>
              </p:ext>
            </p:extLst>
          </p:nvPr>
        </p:nvGraphicFramePr>
        <p:xfrm>
          <a:off x="5337908" y="2481474"/>
          <a:ext cx="5634892" cy="327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446">
                  <a:extLst>
                    <a:ext uri="{9D8B030D-6E8A-4147-A177-3AD203B41FA5}">
                      <a16:colId xmlns:a16="http://schemas.microsoft.com/office/drawing/2014/main" val="834027827"/>
                    </a:ext>
                  </a:extLst>
                </a:gridCol>
                <a:gridCol w="2817446">
                  <a:extLst>
                    <a:ext uri="{9D8B030D-6E8A-4147-A177-3AD203B41FA5}">
                      <a16:colId xmlns:a16="http://schemas.microsoft.com/office/drawing/2014/main" val="237235667"/>
                    </a:ext>
                  </a:extLst>
                </a:gridCol>
              </a:tblGrid>
              <a:tr h="80999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Shape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Tally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97751"/>
                  </a:ext>
                </a:extLst>
              </a:tr>
              <a:tr h="8212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Squares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IIII I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91089"/>
                  </a:ext>
                </a:extLst>
              </a:tr>
              <a:tr h="8212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Circle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IIII </a:t>
                      </a:r>
                      <a:r>
                        <a:rPr lang="en-GB" sz="2800" dirty="0" err="1" smtClean="0"/>
                        <a:t>IIII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34961"/>
                  </a:ext>
                </a:extLst>
              </a:tr>
              <a:tr h="8212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Triangle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II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37676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9240715" y="3525715"/>
            <a:ext cx="465993" cy="26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94176" y="4381499"/>
            <a:ext cx="465993" cy="26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60169" y="4381499"/>
            <a:ext cx="465993" cy="26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98"/>
    </mc:Choice>
    <mc:Fallback xmlns="">
      <p:transition spd="slow" advTm="7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 – create a tally chart</a:t>
            </a:r>
            <a:endParaRPr lang="en-GB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13952"/>
              </p:ext>
            </p:extLst>
          </p:nvPr>
        </p:nvGraphicFramePr>
        <p:xfrm>
          <a:off x="7526216" y="2358171"/>
          <a:ext cx="4176346" cy="244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173">
                  <a:extLst>
                    <a:ext uri="{9D8B030D-6E8A-4147-A177-3AD203B41FA5}">
                      <a16:colId xmlns:a16="http://schemas.microsoft.com/office/drawing/2014/main" val="834027827"/>
                    </a:ext>
                  </a:extLst>
                </a:gridCol>
                <a:gridCol w="2088173">
                  <a:extLst>
                    <a:ext uri="{9D8B030D-6E8A-4147-A177-3AD203B41FA5}">
                      <a16:colId xmlns:a16="http://schemas.microsoft.com/office/drawing/2014/main" val="237235667"/>
                    </a:ext>
                  </a:extLst>
                </a:gridCol>
              </a:tblGrid>
              <a:tr h="60498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Animals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Tally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97751"/>
                  </a:ext>
                </a:extLst>
              </a:tr>
              <a:tr h="613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91089"/>
                  </a:ext>
                </a:extLst>
              </a:tr>
              <a:tr h="613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34961"/>
                  </a:ext>
                </a:extLst>
              </a:tr>
              <a:tr h="613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3767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1" y="2358171"/>
            <a:ext cx="1040682" cy="10268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44" y="3385039"/>
            <a:ext cx="1040682" cy="10268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503" y="4926624"/>
            <a:ext cx="1040682" cy="10268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065" y="5402508"/>
            <a:ext cx="1040682" cy="1026868"/>
          </a:xfrm>
          <a:prstGeom prst="rect">
            <a:avLst/>
          </a:prstGeom>
        </p:spPr>
      </p:pic>
      <p:pic>
        <p:nvPicPr>
          <p:cNvPr id="1028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1" y="3488417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6" y="5038794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23" y="3268557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46" y="5440058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38" y="3580746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38" y="5402508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33" y="4675653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56" y="2668129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8" y="2615335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09" y="2701416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18" y="6120300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05" y="4001034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24" y="4749722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40" y="6023915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Audio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5"/>
    </mc:Choice>
    <mc:Fallback xmlns="">
      <p:transition spd="slow" advTm="1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15833"/>
              </p:ext>
            </p:extLst>
          </p:nvPr>
        </p:nvGraphicFramePr>
        <p:xfrm>
          <a:off x="7526216" y="2358171"/>
          <a:ext cx="4176346" cy="244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173">
                  <a:extLst>
                    <a:ext uri="{9D8B030D-6E8A-4147-A177-3AD203B41FA5}">
                      <a16:colId xmlns:a16="http://schemas.microsoft.com/office/drawing/2014/main" val="834027827"/>
                    </a:ext>
                  </a:extLst>
                </a:gridCol>
                <a:gridCol w="2088173">
                  <a:extLst>
                    <a:ext uri="{9D8B030D-6E8A-4147-A177-3AD203B41FA5}">
                      <a16:colId xmlns:a16="http://schemas.microsoft.com/office/drawing/2014/main" val="237235667"/>
                    </a:ext>
                  </a:extLst>
                </a:gridCol>
              </a:tblGrid>
              <a:tr h="60498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Animals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Tally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97751"/>
                  </a:ext>
                </a:extLst>
              </a:tr>
              <a:tr h="6133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IIII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91089"/>
                  </a:ext>
                </a:extLst>
              </a:tr>
              <a:tr h="6133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Dog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IIII I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34961"/>
                  </a:ext>
                </a:extLst>
              </a:tr>
              <a:tr h="6133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Snake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IIII III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3767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1" y="2358171"/>
            <a:ext cx="1040682" cy="10268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44" y="3385039"/>
            <a:ext cx="1040682" cy="10268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503" y="4926624"/>
            <a:ext cx="1040682" cy="10268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065" y="5402508"/>
            <a:ext cx="1040682" cy="1026868"/>
          </a:xfrm>
          <a:prstGeom prst="rect">
            <a:avLst/>
          </a:prstGeom>
        </p:spPr>
      </p:pic>
      <p:pic>
        <p:nvPicPr>
          <p:cNvPr id="1028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1" y="3488417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6" y="5038794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23" y="3268557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46" y="5440058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38" y="3580746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Brown and White Smiling Clip Art Dog | Dog clip art, Cartoon dog, Animal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38" y="5402508"/>
            <a:ext cx="1015993" cy="12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33" y="4675653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56" y="2668129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8" y="2615335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09" y="2701416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18" y="6120300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05" y="4001034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24" y="4749722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nake clipart, Snake Transparent FREE for download on WebStockReview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40" y="6023915"/>
            <a:ext cx="1173257" cy="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0369061" y="3872095"/>
            <a:ext cx="465993" cy="26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91749" y="4421233"/>
            <a:ext cx="465993" cy="26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2"/>
    </mc:Choice>
    <mc:Fallback xmlns="">
      <p:transition spd="slow" advTm="14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Purple Mash, there is a tally chart activity for you to complete.</a:t>
            </a:r>
          </a:p>
          <a:p>
            <a:endParaRPr lang="en-GB" dirty="0"/>
          </a:p>
        </p:txBody>
      </p:sp>
      <p:pic>
        <p:nvPicPr>
          <p:cNvPr id="2050" name="Picture 2" descr="Purple M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28" y="3222990"/>
            <a:ext cx="3458063" cy="28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5"/>
    </mc:Choice>
    <mc:Fallback xmlns="">
      <p:transition spd="slow" advTm="15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A5A6A9-9A22-43AB-B007-94FC1EA503BA}"/>
</file>

<file path=customXml/itemProps2.xml><?xml version="1.0" encoding="utf-8"?>
<ds:datastoreItem xmlns:ds="http://schemas.openxmlformats.org/officeDocument/2006/customXml" ds:itemID="{AF56AA46-A9C8-4CE9-BBC8-CA4F3CA06C73}"/>
</file>

<file path=customXml/itemProps3.xml><?xml version="1.0" encoding="utf-8"?>
<ds:datastoreItem xmlns:ds="http://schemas.openxmlformats.org/officeDocument/2006/customXml" ds:itemID="{04A96FB1-12C8-4B99-A00D-526C25FDAC0E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18</TotalTime>
  <Words>119</Words>
  <Application>Microsoft Office PowerPoint</Application>
  <PresentationFormat>Widescreen</PresentationFormat>
  <Paragraphs>31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Maths 1.2.21</vt:lpstr>
      <vt:lpstr>PowerPoint Presentation</vt:lpstr>
      <vt:lpstr>What do we use a tally chart for in school?</vt:lpstr>
      <vt:lpstr>How a tally chart works</vt:lpstr>
      <vt:lpstr>Example tally chart</vt:lpstr>
      <vt:lpstr>Your turn – create a tally chart</vt:lpstr>
      <vt:lpstr>Answers</vt:lpstr>
      <vt:lpstr>Activity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1.2.21</dc:title>
  <dc:creator>Emma Rushmer</dc:creator>
  <cp:lastModifiedBy>Reid Ellie</cp:lastModifiedBy>
  <cp:revision>3</cp:revision>
  <dcterms:created xsi:type="dcterms:W3CDTF">2021-01-27T16:06:13Z</dcterms:created>
  <dcterms:modified xsi:type="dcterms:W3CDTF">2021-01-29T08:50:20Z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