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171041119860024E-2"/>
          <c:y val="0.19099555263925341"/>
          <c:w val="0.90282895888014003"/>
          <c:h val="0.72760061242344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Sheet1!$C$2:$C$3</c:f>
              <c:strCache>
                <c:ptCount val="2"/>
                <c:pt idx="0">
                  <c:v>Favourite Drinks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Sheet1!$B$4:$B$6</c:f>
              <c:strCache>
                <c:ptCount val="3"/>
                <c:pt idx="0">
                  <c:v>Water</c:v>
                </c:pt>
                <c:pt idx="1">
                  <c:v>Squash</c:v>
                </c:pt>
                <c:pt idx="2">
                  <c:v>Milk</c:v>
                </c:pt>
              </c:strCache>
            </c:strRef>
          </c:cat>
          <c:val>
            <c:numRef>
              <c:f>Sheet1!$C$4:$C$6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4-421A-A766-2A6D2DB54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245488"/>
        <c:axId val="579245816"/>
      </c:barChart>
      <c:catAx>
        <c:axId val="57924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245816"/>
        <c:crosses val="autoZero"/>
        <c:auto val="1"/>
        <c:lblAlgn val="ctr"/>
        <c:lblOffset val="100"/>
        <c:noMultiLvlLbl val="0"/>
      </c:catAx>
      <c:valAx>
        <c:axId val="57924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24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4496B-3C2B-4B69-BB88-C77403F426BD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E5EC2885-D14A-4693-97CA-B844486D866B}">
      <dgm:prSet phldrT="[Text]"/>
      <dgm:spPr/>
      <dgm:t>
        <a:bodyPr/>
        <a:lstStyle/>
        <a:p>
          <a:r>
            <a:rPr lang="en-US" dirty="0" smtClean="0"/>
            <a:t>1. Draw an L shape using a ruler</a:t>
          </a:r>
          <a:endParaRPr lang="en-US" dirty="0"/>
        </a:p>
      </dgm:t>
    </dgm:pt>
    <dgm:pt modelId="{DD89D112-32AF-4DF6-BEA7-46ED33672DD5}" type="parTrans" cxnId="{D5804D96-1B03-4A52-A812-2A9561B8BDD0}">
      <dgm:prSet/>
      <dgm:spPr/>
      <dgm:t>
        <a:bodyPr/>
        <a:lstStyle/>
        <a:p>
          <a:endParaRPr lang="en-US"/>
        </a:p>
      </dgm:t>
    </dgm:pt>
    <dgm:pt modelId="{37F896B7-35AD-47CA-9632-10B44E8E07C7}" type="sibTrans" cxnId="{D5804D96-1B03-4A52-A812-2A9561B8BDD0}">
      <dgm:prSet/>
      <dgm:spPr/>
      <dgm:t>
        <a:bodyPr/>
        <a:lstStyle/>
        <a:p>
          <a:endParaRPr lang="en-US"/>
        </a:p>
      </dgm:t>
    </dgm:pt>
    <dgm:pt modelId="{93A943D6-FE5D-4E5D-AAF0-8D5BD5B6CA68}">
      <dgm:prSet phldrT="[Text]"/>
      <dgm:spPr/>
      <dgm:t>
        <a:bodyPr/>
        <a:lstStyle/>
        <a:p>
          <a:r>
            <a:rPr lang="en-US" dirty="0" smtClean="0"/>
            <a:t>2. Write the title of your diagram</a:t>
          </a:r>
          <a:endParaRPr lang="en-US" dirty="0"/>
        </a:p>
      </dgm:t>
    </dgm:pt>
    <dgm:pt modelId="{2FEA4BCC-3383-428E-A981-2ED20B090464}" type="parTrans" cxnId="{310BE872-E083-467F-B865-C3098AB0C4E5}">
      <dgm:prSet/>
      <dgm:spPr/>
      <dgm:t>
        <a:bodyPr/>
        <a:lstStyle/>
        <a:p>
          <a:endParaRPr lang="en-US"/>
        </a:p>
      </dgm:t>
    </dgm:pt>
    <dgm:pt modelId="{EB7D860E-175C-45F4-97E7-E427F16D07C1}" type="sibTrans" cxnId="{310BE872-E083-467F-B865-C3098AB0C4E5}">
      <dgm:prSet/>
      <dgm:spPr/>
      <dgm:t>
        <a:bodyPr/>
        <a:lstStyle/>
        <a:p>
          <a:endParaRPr lang="en-US"/>
        </a:p>
      </dgm:t>
    </dgm:pt>
    <dgm:pt modelId="{184D603B-FB22-4CA1-A0C0-915E896531D4}">
      <dgm:prSet phldrT="[Text]"/>
      <dgm:spPr/>
      <dgm:t>
        <a:bodyPr/>
        <a:lstStyle/>
        <a:p>
          <a:r>
            <a:rPr lang="en-US" dirty="0" smtClean="0"/>
            <a:t>3. Write the options along the bottom of your lines</a:t>
          </a:r>
        </a:p>
      </dgm:t>
    </dgm:pt>
    <dgm:pt modelId="{D5E37374-54C5-463E-94D5-6294A439D328}" type="parTrans" cxnId="{42683AAD-B532-4900-98DA-4FA525F1FF89}">
      <dgm:prSet/>
      <dgm:spPr/>
      <dgm:t>
        <a:bodyPr/>
        <a:lstStyle/>
        <a:p>
          <a:endParaRPr lang="en-US"/>
        </a:p>
      </dgm:t>
    </dgm:pt>
    <dgm:pt modelId="{AE32D235-C9E2-453B-BB8A-471108294AF3}" type="sibTrans" cxnId="{42683AAD-B532-4900-98DA-4FA525F1FF89}">
      <dgm:prSet/>
      <dgm:spPr/>
      <dgm:t>
        <a:bodyPr/>
        <a:lstStyle/>
        <a:p>
          <a:endParaRPr lang="en-US"/>
        </a:p>
      </dgm:t>
    </dgm:pt>
    <dgm:pt modelId="{A4E4D52B-AD75-42AD-BD85-1B7AF2E8DB27}">
      <dgm:prSet phldrT="[Text]"/>
      <dgm:spPr/>
      <dgm:t>
        <a:bodyPr/>
        <a:lstStyle/>
        <a:p>
          <a:r>
            <a:rPr lang="en-US" dirty="0" smtClean="0"/>
            <a:t>4. Write the numbers up the side up to the highest number in your table</a:t>
          </a:r>
        </a:p>
      </dgm:t>
    </dgm:pt>
    <dgm:pt modelId="{98585DBA-726E-4D94-B6F6-D6778E50BE04}" type="parTrans" cxnId="{9645F72B-95AD-4BEE-A6B4-F8A638E9D8B2}">
      <dgm:prSet/>
      <dgm:spPr/>
      <dgm:t>
        <a:bodyPr/>
        <a:lstStyle/>
        <a:p>
          <a:endParaRPr lang="en-US"/>
        </a:p>
      </dgm:t>
    </dgm:pt>
    <dgm:pt modelId="{63166B17-FAEB-4510-9A00-D26F68530AFB}" type="sibTrans" cxnId="{9645F72B-95AD-4BEE-A6B4-F8A638E9D8B2}">
      <dgm:prSet/>
      <dgm:spPr/>
      <dgm:t>
        <a:bodyPr/>
        <a:lstStyle/>
        <a:p>
          <a:endParaRPr lang="en-US"/>
        </a:p>
      </dgm:t>
    </dgm:pt>
    <dgm:pt modelId="{496EF6A1-2BF7-4049-A9F6-0A27E01AA608}">
      <dgm:prSet phldrT="[Text]"/>
      <dgm:spPr/>
      <dgm:t>
        <a:bodyPr/>
        <a:lstStyle/>
        <a:p>
          <a:r>
            <a:rPr lang="en-US" dirty="0" smtClean="0"/>
            <a:t>Draw blocks to the number of people that chose that option.</a:t>
          </a:r>
        </a:p>
      </dgm:t>
    </dgm:pt>
    <dgm:pt modelId="{AB4E11CC-EBF3-4248-B3E1-B93351792BC6}" type="parTrans" cxnId="{9B8B6BBC-96A7-462C-ADEA-3CF478B33671}">
      <dgm:prSet/>
      <dgm:spPr/>
      <dgm:t>
        <a:bodyPr/>
        <a:lstStyle/>
        <a:p>
          <a:endParaRPr lang="en-US"/>
        </a:p>
      </dgm:t>
    </dgm:pt>
    <dgm:pt modelId="{7B20D9D6-9A82-469E-A889-F878FEC96629}" type="sibTrans" cxnId="{9B8B6BBC-96A7-462C-ADEA-3CF478B33671}">
      <dgm:prSet/>
      <dgm:spPr/>
      <dgm:t>
        <a:bodyPr/>
        <a:lstStyle/>
        <a:p>
          <a:endParaRPr lang="en-US"/>
        </a:p>
      </dgm:t>
    </dgm:pt>
    <dgm:pt modelId="{48766F44-B2F1-4A9B-AED3-32165EE7A5E5}" type="pres">
      <dgm:prSet presAssocID="{2D04496B-3C2B-4B69-BB88-C77403F426BD}" presName="Name0" presStyleCnt="0">
        <dgm:presLayoutVars>
          <dgm:dir/>
          <dgm:resizeHandles val="exact"/>
        </dgm:presLayoutVars>
      </dgm:prSet>
      <dgm:spPr/>
    </dgm:pt>
    <dgm:pt modelId="{1B0C7EB9-D23C-42AF-B6E9-E16E49D187AC}" type="pres">
      <dgm:prSet presAssocID="{E5EC2885-D14A-4693-97CA-B844486D86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B92BE-2E09-45F4-93DD-48CD0B4C73A8}" type="pres">
      <dgm:prSet presAssocID="{37F896B7-35AD-47CA-9632-10B44E8E07C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3ACBAC4-0AA1-47BE-8037-DFFBEF2FEF8C}" type="pres">
      <dgm:prSet presAssocID="{37F896B7-35AD-47CA-9632-10B44E8E07C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DA17343-E79B-40BE-BA7C-61C7B048565A}" type="pres">
      <dgm:prSet presAssocID="{93A943D6-FE5D-4E5D-AAF0-8D5BD5B6CA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22E50-7249-4686-BE00-234ADBEF0F52}" type="pres">
      <dgm:prSet presAssocID="{EB7D860E-175C-45F4-97E7-E427F16D07C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B8617DF-9B0A-4345-A02B-FBB4667373AD}" type="pres">
      <dgm:prSet presAssocID="{EB7D860E-175C-45F4-97E7-E427F16D07C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1E27A18-E601-4662-B92B-FDD998B3ACBC}" type="pres">
      <dgm:prSet presAssocID="{184D603B-FB22-4CA1-A0C0-915E896531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B8C36-977E-4D7E-80C8-86FA96D96CBE}" type="pres">
      <dgm:prSet presAssocID="{AE32D235-C9E2-453B-BB8A-471108294AF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FE3C96D-7B75-4BD1-989A-61FD0403CDF4}" type="pres">
      <dgm:prSet presAssocID="{AE32D235-C9E2-453B-BB8A-471108294AF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904EFE5-0C66-45BF-B784-2079B8E8914A}" type="pres">
      <dgm:prSet presAssocID="{A4E4D52B-AD75-42AD-BD85-1B7AF2E8DB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36E08-A036-4890-AB2B-B115EF3A1EC7}" type="pres">
      <dgm:prSet presAssocID="{63166B17-FAEB-4510-9A00-D26F68530AF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8D3CD44-8B5F-4C5D-B2D0-EC698D578022}" type="pres">
      <dgm:prSet presAssocID="{63166B17-FAEB-4510-9A00-D26F68530AF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0E0F901-29FE-4824-8E6E-EF8E9C910885}" type="pres">
      <dgm:prSet presAssocID="{496EF6A1-2BF7-4049-A9F6-0A27E01AA6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45F72B-95AD-4BEE-A6B4-F8A638E9D8B2}" srcId="{2D04496B-3C2B-4B69-BB88-C77403F426BD}" destId="{A4E4D52B-AD75-42AD-BD85-1B7AF2E8DB27}" srcOrd="3" destOrd="0" parTransId="{98585DBA-726E-4D94-B6F6-D6778E50BE04}" sibTransId="{63166B17-FAEB-4510-9A00-D26F68530AFB}"/>
    <dgm:cxn modelId="{6BB700FF-03C1-426B-917E-71640364CD24}" type="presOf" srcId="{496EF6A1-2BF7-4049-A9F6-0A27E01AA608}" destId="{C0E0F901-29FE-4824-8E6E-EF8E9C910885}" srcOrd="0" destOrd="0" presId="urn:microsoft.com/office/officeart/2005/8/layout/process1"/>
    <dgm:cxn modelId="{3314AD4F-D873-4F25-A1AB-8EB31340D8C0}" type="presOf" srcId="{AE32D235-C9E2-453B-BB8A-471108294AF3}" destId="{A5DB8C36-977E-4D7E-80C8-86FA96D96CBE}" srcOrd="0" destOrd="0" presId="urn:microsoft.com/office/officeart/2005/8/layout/process1"/>
    <dgm:cxn modelId="{ED06C82B-E05E-4030-98C4-81951D53C897}" type="presOf" srcId="{EB7D860E-175C-45F4-97E7-E427F16D07C1}" destId="{4B8617DF-9B0A-4345-A02B-FBB4667373AD}" srcOrd="1" destOrd="0" presId="urn:microsoft.com/office/officeart/2005/8/layout/process1"/>
    <dgm:cxn modelId="{D5804D96-1B03-4A52-A812-2A9561B8BDD0}" srcId="{2D04496B-3C2B-4B69-BB88-C77403F426BD}" destId="{E5EC2885-D14A-4693-97CA-B844486D866B}" srcOrd="0" destOrd="0" parTransId="{DD89D112-32AF-4DF6-BEA7-46ED33672DD5}" sibTransId="{37F896B7-35AD-47CA-9632-10B44E8E07C7}"/>
    <dgm:cxn modelId="{AA790856-5CA7-4CDB-A006-E25955D763D7}" type="presOf" srcId="{63166B17-FAEB-4510-9A00-D26F68530AFB}" destId="{86D36E08-A036-4890-AB2B-B115EF3A1EC7}" srcOrd="0" destOrd="0" presId="urn:microsoft.com/office/officeart/2005/8/layout/process1"/>
    <dgm:cxn modelId="{7181EF98-E6CE-410A-9932-1530EFCE491A}" type="presOf" srcId="{37F896B7-35AD-47CA-9632-10B44E8E07C7}" destId="{C3ACBAC4-0AA1-47BE-8037-DFFBEF2FEF8C}" srcOrd="1" destOrd="0" presId="urn:microsoft.com/office/officeart/2005/8/layout/process1"/>
    <dgm:cxn modelId="{9B8B6BBC-96A7-462C-ADEA-3CF478B33671}" srcId="{2D04496B-3C2B-4B69-BB88-C77403F426BD}" destId="{496EF6A1-2BF7-4049-A9F6-0A27E01AA608}" srcOrd="4" destOrd="0" parTransId="{AB4E11CC-EBF3-4248-B3E1-B93351792BC6}" sibTransId="{7B20D9D6-9A82-469E-A889-F878FEC96629}"/>
    <dgm:cxn modelId="{A7742642-81D9-43AE-9D0D-86A68876C639}" type="presOf" srcId="{37F896B7-35AD-47CA-9632-10B44E8E07C7}" destId="{D90B92BE-2E09-45F4-93DD-48CD0B4C73A8}" srcOrd="0" destOrd="0" presId="urn:microsoft.com/office/officeart/2005/8/layout/process1"/>
    <dgm:cxn modelId="{44802A0B-97D5-4CBB-A6CF-F26DBB7314D7}" type="presOf" srcId="{AE32D235-C9E2-453B-BB8A-471108294AF3}" destId="{BFE3C96D-7B75-4BD1-989A-61FD0403CDF4}" srcOrd="1" destOrd="0" presId="urn:microsoft.com/office/officeart/2005/8/layout/process1"/>
    <dgm:cxn modelId="{FA8C30BB-2182-4A4E-8C7B-D26ABF95C275}" type="presOf" srcId="{E5EC2885-D14A-4693-97CA-B844486D866B}" destId="{1B0C7EB9-D23C-42AF-B6E9-E16E49D187AC}" srcOrd="0" destOrd="0" presId="urn:microsoft.com/office/officeart/2005/8/layout/process1"/>
    <dgm:cxn modelId="{C9C9183E-D447-44FF-A9E9-8BD7094A8F22}" type="presOf" srcId="{63166B17-FAEB-4510-9A00-D26F68530AFB}" destId="{98D3CD44-8B5F-4C5D-B2D0-EC698D578022}" srcOrd="1" destOrd="0" presId="urn:microsoft.com/office/officeart/2005/8/layout/process1"/>
    <dgm:cxn modelId="{42683AAD-B532-4900-98DA-4FA525F1FF89}" srcId="{2D04496B-3C2B-4B69-BB88-C77403F426BD}" destId="{184D603B-FB22-4CA1-A0C0-915E896531D4}" srcOrd="2" destOrd="0" parTransId="{D5E37374-54C5-463E-94D5-6294A439D328}" sibTransId="{AE32D235-C9E2-453B-BB8A-471108294AF3}"/>
    <dgm:cxn modelId="{310BE872-E083-467F-B865-C3098AB0C4E5}" srcId="{2D04496B-3C2B-4B69-BB88-C77403F426BD}" destId="{93A943D6-FE5D-4E5D-AAF0-8D5BD5B6CA68}" srcOrd="1" destOrd="0" parTransId="{2FEA4BCC-3383-428E-A981-2ED20B090464}" sibTransId="{EB7D860E-175C-45F4-97E7-E427F16D07C1}"/>
    <dgm:cxn modelId="{3B688389-8922-41A8-9F82-87BDE4BD54FF}" type="presOf" srcId="{EB7D860E-175C-45F4-97E7-E427F16D07C1}" destId="{25622E50-7249-4686-BE00-234ADBEF0F52}" srcOrd="0" destOrd="0" presId="urn:microsoft.com/office/officeart/2005/8/layout/process1"/>
    <dgm:cxn modelId="{1E6510CC-6C12-49B4-A191-068B06971D57}" type="presOf" srcId="{184D603B-FB22-4CA1-A0C0-915E896531D4}" destId="{61E27A18-E601-4662-B92B-FDD998B3ACBC}" srcOrd="0" destOrd="0" presId="urn:microsoft.com/office/officeart/2005/8/layout/process1"/>
    <dgm:cxn modelId="{D54C73A3-E8A3-4FC6-86E8-F60E3F5B0225}" type="presOf" srcId="{2D04496B-3C2B-4B69-BB88-C77403F426BD}" destId="{48766F44-B2F1-4A9B-AED3-32165EE7A5E5}" srcOrd="0" destOrd="0" presId="urn:microsoft.com/office/officeart/2005/8/layout/process1"/>
    <dgm:cxn modelId="{157E927D-2B2D-4AF0-8B27-473C1FCE1614}" type="presOf" srcId="{A4E4D52B-AD75-42AD-BD85-1B7AF2E8DB27}" destId="{4904EFE5-0C66-45BF-B784-2079B8E8914A}" srcOrd="0" destOrd="0" presId="urn:microsoft.com/office/officeart/2005/8/layout/process1"/>
    <dgm:cxn modelId="{2592FA51-299F-46DF-B8C6-57849AF239D5}" type="presOf" srcId="{93A943D6-FE5D-4E5D-AAF0-8D5BD5B6CA68}" destId="{FDA17343-E79B-40BE-BA7C-61C7B048565A}" srcOrd="0" destOrd="0" presId="urn:microsoft.com/office/officeart/2005/8/layout/process1"/>
    <dgm:cxn modelId="{7F29896F-8CC2-4CD8-B811-176E47ABDE58}" type="presParOf" srcId="{48766F44-B2F1-4A9B-AED3-32165EE7A5E5}" destId="{1B0C7EB9-D23C-42AF-B6E9-E16E49D187AC}" srcOrd="0" destOrd="0" presId="urn:microsoft.com/office/officeart/2005/8/layout/process1"/>
    <dgm:cxn modelId="{A1530AB9-2984-47A2-A72F-265FE7CE992B}" type="presParOf" srcId="{48766F44-B2F1-4A9B-AED3-32165EE7A5E5}" destId="{D90B92BE-2E09-45F4-93DD-48CD0B4C73A8}" srcOrd="1" destOrd="0" presId="urn:microsoft.com/office/officeart/2005/8/layout/process1"/>
    <dgm:cxn modelId="{30810C6D-5630-4DB1-9FAE-9E7EC394B076}" type="presParOf" srcId="{D90B92BE-2E09-45F4-93DD-48CD0B4C73A8}" destId="{C3ACBAC4-0AA1-47BE-8037-DFFBEF2FEF8C}" srcOrd="0" destOrd="0" presId="urn:microsoft.com/office/officeart/2005/8/layout/process1"/>
    <dgm:cxn modelId="{891823A5-51A0-4E72-BA0C-B11570249259}" type="presParOf" srcId="{48766F44-B2F1-4A9B-AED3-32165EE7A5E5}" destId="{FDA17343-E79B-40BE-BA7C-61C7B048565A}" srcOrd="2" destOrd="0" presId="urn:microsoft.com/office/officeart/2005/8/layout/process1"/>
    <dgm:cxn modelId="{A4029B3A-503C-4FF2-8BFA-F496BF25BB2B}" type="presParOf" srcId="{48766F44-B2F1-4A9B-AED3-32165EE7A5E5}" destId="{25622E50-7249-4686-BE00-234ADBEF0F52}" srcOrd="3" destOrd="0" presId="urn:microsoft.com/office/officeart/2005/8/layout/process1"/>
    <dgm:cxn modelId="{0AB4DF91-7D45-4E88-A1D5-C1437D5FC4CB}" type="presParOf" srcId="{25622E50-7249-4686-BE00-234ADBEF0F52}" destId="{4B8617DF-9B0A-4345-A02B-FBB4667373AD}" srcOrd="0" destOrd="0" presId="urn:microsoft.com/office/officeart/2005/8/layout/process1"/>
    <dgm:cxn modelId="{9D3AAB2F-3436-4ADF-8213-C2EB63C0A2F3}" type="presParOf" srcId="{48766F44-B2F1-4A9B-AED3-32165EE7A5E5}" destId="{61E27A18-E601-4662-B92B-FDD998B3ACBC}" srcOrd="4" destOrd="0" presId="urn:microsoft.com/office/officeart/2005/8/layout/process1"/>
    <dgm:cxn modelId="{E5F1137C-214A-4AAF-BF4E-3D08D17D75B9}" type="presParOf" srcId="{48766F44-B2F1-4A9B-AED3-32165EE7A5E5}" destId="{A5DB8C36-977E-4D7E-80C8-86FA96D96CBE}" srcOrd="5" destOrd="0" presId="urn:microsoft.com/office/officeart/2005/8/layout/process1"/>
    <dgm:cxn modelId="{334EF079-3819-4D4C-BF0D-EFD0BDF28E8A}" type="presParOf" srcId="{A5DB8C36-977E-4D7E-80C8-86FA96D96CBE}" destId="{BFE3C96D-7B75-4BD1-989A-61FD0403CDF4}" srcOrd="0" destOrd="0" presId="urn:microsoft.com/office/officeart/2005/8/layout/process1"/>
    <dgm:cxn modelId="{CB8EA402-052B-4A11-8AE5-EC2649AE97B0}" type="presParOf" srcId="{48766F44-B2F1-4A9B-AED3-32165EE7A5E5}" destId="{4904EFE5-0C66-45BF-B784-2079B8E8914A}" srcOrd="6" destOrd="0" presId="urn:microsoft.com/office/officeart/2005/8/layout/process1"/>
    <dgm:cxn modelId="{432E6367-9210-4C5C-9BFD-9081F41E889E}" type="presParOf" srcId="{48766F44-B2F1-4A9B-AED3-32165EE7A5E5}" destId="{86D36E08-A036-4890-AB2B-B115EF3A1EC7}" srcOrd="7" destOrd="0" presId="urn:microsoft.com/office/officeart/2005/8/layout/process1"/>
    <dgm:cxn modelId="{AD376EB1-3487-4CA3-8BA2-9FDDAA7D1BDD}" type="presParOf" srcId="{86D36E08-A036-4890-AB2B-B115EF3A1EC7}" destId="{98D3CD44-8B5F-4C5D-B2D0-EC698D578022}" srcOrd="0" destOrd="0" presId="urn:microsoft.com/office/officeart/2005/8/layout/process1"/>
    <dgm:cxn modelId="{B2EFBA42-DF39-4314-93B8-2831760BB909}" type="presParOf" srcId="{48766F44-B2F1-4A9B-AED3-32165EE7A5E5}" destId="{C0E0F901-29FE-4824-8E6E-EF8E9C91088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C7EB9-D23C-42AF-B6E9-E16E49D187AC}">
      <dsp:nvSpPr>
        <dsp:cNvPr id="0" name=""/>
        <dsp:cNvSpPr/>
      </dsp:nvSpPr>
      <dsp:spPr>
        <a:xfrm>
          <a:off x="3968" y="1915970"/>
          <a:ext cx="1230312" cy="1586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Draw an L shape using a ruler</a:t>
          </a:r>
          <a:endParaRPr lang="en-US" sz="1500" kern="1200" dirty="0"/>
        </a:p>
      </dsp:txBody>
      <dsp:txXfrm>
        <a:off x="40003" y="1952005"/>
        <a:ext cx="1158242" cy="1514656"/>
      </dsp:txXfrm>
    </dsp:sp>
    <dsp:sp modelId="{D90B92BE-2E09-45F4-93DD-48CD0B4C73A8}">
      <dsp:nvSpPr>
        <dsp:cNvPr id="0" name=""/>
        <dsp:cNvSpPr/>
      </dsp:nvSpPr>
      <dsp:spPr>
        <a:xfrm>
          <a:off x="1357312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357312" y="2617797"/>
        <a:ext cx="182578" cy="183071"/>
      </dsp:txXfrm>
    </dsp:sp>
    <dsp:sp modelId="{FDA17343-E79B-40BE-BA7C-61C7B048565A}">
      <dsp:nvSpPr>
        <dsp:cNvPr id="0" name=""/>
        <dsp:cNvSpPr/>
      </dsp:nvSpPr>
      <dsp:spPr>
        <a:xfrm>
          <a:off x="1726406" y="1915970"/>
          <a:ext cx="1230312" cy="1586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Write the title of your diagram</a:t>
          </a:r>
          <a:endParaRPr lang="en-US" sz="1500" kern="1200" dirty="0"/>
        </a:p>
      </dsp:txBody>
      <dsp:txXfrm>
        <a:off x="1762441" y="1952005"/>
        <a:ext cx="1158242" cy="1514656"/>
      </dsp:txXfrm>
    </dsp:sp>
    <dsp:sp modelId="{25622E50-7249-4686-BE00-234ADBEF0F52}">
      <dsp:nvSpPr>
        <dsp:cNvPr id="0" name=""/>
        <dsp:cNvSpPr/>
      </dsp:nvSpPr>
      <dsp:spPr>
        <a:xfrm>
          <a:off x="3079750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079750" y="2617797"/>
        <a:ext cx="182578" cy="183071"/>
      </dsp:txXfrm>
    </dsp:sp>
    <dsp:sp modelId="{61E27A18-E601-4662-B92B-FDD998B3ACBC}">
      <dsp:nvSpPr>
        <dsp:cNvPr id="0" name=""/>
        <dsp:cNvSpPr/>
      </dsp:nvSpPr>
      <dsp:spPr>
        <a:xfrm>
          <a:off x="3448843" y="1915970"/>
          <a:ext cx="1230312" cy="1586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Write the options along the bottom of your lines</a:t>
          </a:r>
        </a:p>
      </dsp:txBody>
      <dsp:txXfrm>
        <a:off x="3484878" y="1952005"/>
        <a:ext cx="1158242" cy="1514656"/>
      </dsp:txXfrm>
    </dsp:sp>
    <dsp:sp modelId="{A5DB8C36-977E-4D7E-80C8-86FA96D96CBE}">
      <dsp:nvSpPr>
        <dsp:cNvPr id="0" name=""/>
        <dsp:cNvSpPr/>
      </dsp:nvSpPr>
      <dsp:spPr>
        <a:xfrm>
          <a:off x="4802187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802187" y="2617797"/>
        <a:ext cx="182578" cy="183071"/>
      </dsp:txXfrm>
    </dsp:sp>
    <dsp:sp modelId="{4904EFE5-0C66-45BF-B784-2079B8E8914A}">
      <dsp:nvSpPr>
        <dsp:cNvPr id="0" name=""/>
        <dsp:cNvSpPr/>
      </dsp:nvSpPr>
      <dsp:spPr>
        <a:xfrm>
          <a:off x="5171281" y="1915970"/>
          <a:ext cx="1230312" cy="1586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 Write the numbers up the side up to the highest number in your table</a:t>
          </a:r>
        </a:p>
      </dsp:txBody>
      <dsp:txXfrm>
        <a:off x="5207316" y="1952005"/>
        <a:ext cx="1158242" cy="1514656"/>
      </dsp:txXfrm>
    </dsp:sp>
    <dsp:sp modelId="{86D36E08-A036-4890-AB2B-B115EF3A1EC7}">
      <dsp:nvSpPr>
        <dsp:cNvPr id="0" name=""/>
        <dsp:cNvSpPr/>
      </dsp:nvSpPr>
      <dsp:spPr>
        <a:xfrm>
          <a:off x="6524624" y="2556774"/>
          <a:ext cx="260826" cy="305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524624" y="2617797"/>
        <a:ext cx="182578" cy="183071"/>
      </dsp:txXfrm>
    </dsp:sp>
    <dsp:sp modelId="{C0E0F901-29FE-4824-8E6E-EF8E9C910885}">
      <dsp:nvSpPr>
        <dsp:cNvPr id="0" name=""/>
        <dsp:cNvSpPr/>
      </dsp:nvSpPr>
      <dsp:spPr>
        <a:xfrm>
          <a:off x="6893718" y="1915970"/>
          <a:ext cx="1230312" cy="1586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Draw blocks to the number of people that chose that option.</a:t>
          </a:r>
        </a:p>
      </dsp:txBody>
      <dsp:txXfrm>
        <a:off x="6929753" y="1952005"/>
        <a:ext cx="1158242" cy="1514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ShareFormPage.aspx?id=eCY4lN73r0G0KV1rDWITzRhTQ2IZqpBOsW8cFVoooF9UNVlMS1dCVkdaM0k0WlhFTE9WVFBTWEg1Ti4u&amp;sharetoken=0wn6HbazNMBTOJNIa3O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11.2.21 - 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L.O: Gather information to create a block diagram.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1"/>
    </mc:Choice>
    <mc:Fallback xmlns="">
      <p:transition spd="slow" advTm="7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block diagram.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128473"/>
              </p:ext>
            </p:extLst>
          </p:nvPr>
        </p:nvGraphicFramePr>
        <p:xfrm>
          <a:off x="3968577" y="1739901"/>
          <a:ext cx="5305425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55366"/>
              </p:ext>
            </p:extLst>
          </p:nvPr>
        </p:nvGraphicFramePr>
        <p:xfrm>
          <a:off x="488950" y="2896869"/>
          <a:ext cx="3349626" cy="2272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4813">
                  <a:extLst>
                    <a:ext uri="{9D8B030D-6E8A-4147-A177-3AD203B41FA5}">
                      <a16:colId xmlns:a16="http://schemas.microsoft.com/office/drawing/2014/main" val="2043325450"/>
                    </a:ext>
                  </a:extLst>
                </a:gridCol>
                <a:gridCol w="1674813">
                  <a:extLst>
                    <a:ext uri="{9D8B030D-6E8A-4147-A177-3AD203B41FA5}">
                      <a16:colId xmlns:a16="http://schemas.microsoft.com/office/drawing/2014/main" val="2415119787"/>
                    </a:ext>
                  </a:extLst>
                </a:gridCol>
              </a:tblGrid>
              <a:tr h="543984">
                <a:tc>
                  <a:txBody>
                    <a:bodyPr/>
                    <a:lstStyle/>
                    <a:p>
                      <a:r>
                        <a:rPr lang="en-GB" dirty="0" smtClean="0"/>
                        <a:t>Favourite</a:t>
                      </a:r>
                      <a:r>
                        <a:rPr lang="en-GB" baseline="0" dirty="0" smtClean="0"/>
                        <a:t> Drink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r>
                        <a:rPr lang="en-GB" baseline="0" dirty="0" smtClean="0"/>
                        <a:t> of children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286174"/>
                  </a:ext>
                </a:extLst>
              </a:tr>
              <a:tr h="543984">
                <a:tc>
                  <a:txBody>
                    <a:bodyPr/>
                    <a:lstStyle/>
                    <a:p>
                      <a:r>
                        <a:rPr lang="en-GB" dirty="0" smtClean="0"/>
                        <a:t>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80664"/>
                  </a:ext>
                </a:extLst>
              </a:tr>
              <a:tr h="543984">
                <a:tc>
                  <a:txBody>
                    <a:bodyPr/>
                    <a:lstStyle/>
                    <a:p>
                      <a:r>
                        <a:rPr lang="en-GB" dirty="0" smtClean="0"/>
                        <a:t>Squash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475745"/>
                  </a:ext>
                </a:extLst>
              </a:tr>
              <a:tr h="543984">
                <a:tc>
                  <a:txBody>
                    <a:bodyPr/>
                    <a:lstStyle/>
                    <a:p>
                      <a:r>
                        <a:rPr lang="en-GB" dirty="0" smtClean="0"/>
                        <a:t>Milk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8455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35"/>
    </mc:Choice>
    <mc:Fallback xmlns="">
      <p:transition spd="slow" advTm="62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02940" y="6128238"/>
            <a:ext cx="325316" cy="41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328012" y="4484077"/>
            <a:ext cx="325316" cy="2103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027768" y="4879731"/>
            <a:ext cx="325316" cy="1664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980592" y="5565531"/>
            <a:ext cx="325316" cy="978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create a block diagram.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734367"/>
              </p:ext>
            </p:extLst>
          </p:nvPr>
        </p:nvGraphicFramePr>
        <p:xfrm>
          <a:off x="8713176" y="208280"/>
          <a:ext cx="327513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569">
                  <a:extLst>
                    <a:ext uri="{9D8B030D-6E8A-4147-A177-3AD203B41FA5}">
                      <a16:colId xmlns:a16="http://schemas.microsoft.com/office/drawing/2014/main" val="1983907605"/>
                    </a:ext>
                  </a:extLst>
                </a:gridCol>
                <a:gridCol w="1637569">
                  <a:extLst>
                    <a:ext uri="{9D8B030D-6E8A-4147-A177-3AD203B41FA5}">
                      <a16:colId xmlns:a16="http://schemas.microsoft.com/office/drawing/2014/main" val="709710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Favourite</a:t>
                      </a:r>
                      <a:r>
                        <a:rPr lang="en-GB" baseline="0" dirty="0" smtClean="0"/>
                        <a:t> Colour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Children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7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96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Green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55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83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Yellow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434651"/>
                  </a:ext>
                </a:extLst>
              </a:tr>
            </a:tbl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2722119"/>
              </p:ext>
            </p:extLst>
          </p:nvPr>
        </p:nvGraphicFramePr>
        <p:xfrm>
          <a:off x="379046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773463" y="4057325"/>
            <a:ext cx="3943860" cy="2492944"/>
            <a:chOff x="457200" y="3736731"/>
            <a:chExt cx="2951283" cy="2318238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57200" y="3736731"/>
              <a:ext cx="35169" cy="2312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474784" y="6049108"/>
              <a:ext cx="2933699" cy="58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773463" y="361363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Favourite Colour</a:t>
            </a:r>
            <a:endParaRPr lang="en-GB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883877" y="6550269"/>
            <a:ext cx="407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Red 		Green		Blue		Yellow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465069" y="4338860"/>
            <a:ext cx="3449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11</a:t>
            </a:r>
          </a:p>
          <a:p>
            <a:r>
              <a:rPr lang="en-GB" sz="1200" dirty="0" smtClean="0"/>
              <a:t>10</a:t>
            </a:r>
          </a:p>
          <a:p>
            <a:r>
              <a:rPr lang="en-GB" sz="1200" dirty="0" smtClean="0"/>
              <a:t>9</a:t>
            </a:r>
          </a:p>
          <a:p>
            <a:r>
              <a:rPr lang="en-GB" sz="1200" dirty="0" smtClean="0"/>
              <a:t>8</a:t>
            </a:r>
          </a:p>
          <a:p>
            <a:r>
              <a:rPr lang="en-GB" sz="1200" dirty="0" smtClean="0"/>
              <a:t>7</a:t>
            </a:r>
          </a:p>
          <a:p>
            <a:r>
              <a:rPr lang="en-GB" sz="1200" dirty="0" smtClean="0"/>
              <a:t>6</a:t>
            </a:r>
          </a:p>
          <a:p>
            <a:r>
              <a:rPr lang="en-GB" sz="1200" dirty="0" smtClean="0"/>
              <a:t>5</a:t>
            </a:r>
          </a:p>
          <a:p>
            <a:r>
              <a:rPr lang="en-GB" sz="1200" dirty="0" smtClean="0"/>
              <a:t>4</a:t>
            </a:r>
          </a:p>
          <a:p>
            <a:r>
              <a:rPr lang="en-GB" sz="1200" dirty="0" smtClean="0"/>
              <a:t>3</a:t>
            </a:r>
          </a:p>
          <a:p>
            <a:r>
              <a:rPr lang="en-GB" sz="1200" dirty="0" smtClean="0"/>
              <a:t>2</a:t>
            </a:r>
          </a:p>
          <a:p>
            <a:r>
              <a:rPr lang="en-GB" sz="1200" dirty="0" smtClean="0"/>
              <a:t>1</a:t>
            </a:r>
          </a:p>
          <a:p>
            <a:r>
              <a:rPr lang="en-GB" sz="1200" dirty="0"/>
              <a:t>0</a:t>
            </a: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83"/>
    </mc:Choice>
    <mc:Fallback xmlns="">
      <p:transition spd="slow" advTm="74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Purple Mash, have a go at creating a block diagram for the following table.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When you have finished, have a go at making one of your own.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833418"/>
              </p:ext>
            </p:extLst>
          </p:nvPr>
        </p:nvGraphicFramePr>
        <p:xfrm>
          <a:off x="911668" y="2738966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4273570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89316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Favourite animal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children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38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Dog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02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733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Frog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6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7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391333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09"/>
    </mc:Choice>
    <mc:Fallback xmlns="">
      <p:transition spd="slow" advTm="24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Remote Learning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>
                <a:hlinkClick r:id="rId2"/>
              </a:rPr>
              <a:t>https://forms.office.com/Pages/ShareFormPage.aspx?id=eCY4lN73r0G0KV1rDWITzRhTQ2IZqpBOsW8cFVoooF9UNVlMS1dCVkdaM0k0WlhFTE9WVFBTWEg1Ti4u&amp;sharetoken=0wn6HbazNMBTOJNIa3OR</a:t>
            </a:r>
            <a:r>
              <a:rPr lang="en-GB"/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70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5670F6-51F7-4371-94E3-872703470772}"/>
</file>

<file path=customXml/itemProps2.xml><?xml version="1.0" encoding="utf-8"?>
<ds:datastoreItem xmlns:ds="http://schemas.openxmlformats.org/officeDocument/2006/customXml" ds:itemID="{7C9DEA00-8987-4B56-A452-4C53FBCA6189}"/>
</file>

<file path=customXml/itemProps3.xml><?xml version="1.0" encoding="utf-8"?>
<ds:datastoreItem xmlns:ds="http://schemas.openxmlformats.org/officeDocument/2006/customXml" ds:itemID="{7877A2CE-B615-487A-AE42-55E8D9484A2F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185</Words>
  <Application>Microsoft Office PowerPoint</Application>
  <PresentationFormat>Widescreen</PresentationFormat>
  <Paragraphs>66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11.2.21 - Maths</vt:lpstr>
      <vt:lpstr>Creating a block diagram.</vt:lpstr>
      <vt:lpstr>How to create a block diagram.</vt:lpstr>
      <vt:lpstr>Activity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11.2.21 - Maths</dc:title>
  <dc:creator>Emma Rushmer</dc:creator>
  <cp:lastModifiedBy>Emma Rushmer</cp:lastModifiedBy>
  <cp:revision>5</cp:revision>
  <dcterms:created xsi:type="dcterms:W3CDTF">2021-02-02T11:19:43Z</dcterms:created>
  <dcterms:modified xsi:type="dcterms:W3CDTF">2021-02-03T14:12:34Z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