
<file path=[Content_Types].xml><?xml version="1.0" encoding="utf-8"?>
<Types xmlns="http://schemas.openxmlformats.org/package/2006/content-types">
  <Default Extension="png" ContentType="image/png"/>
  <Default Extension="m4a" ContentType="audio/mp4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BB0B3-E425-438C-A4C9-C8677A2B5B31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CCB-EE62-46DB-8707-7B5751671D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853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BB0B3-E425-438C-A4C9-C8677A2B5B31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CCB-EE62-46DB-8707-7B5751671D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74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BB0B3-E425-438C-A4C9-C8677A2B5B31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CCB-EE62-46DB-8707-7B5751671D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155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BB0B3-E425-438C-A4C9-C8677A2B5B31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CCB-EE62-46DB-8707-7B5751671D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819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BB0B3-E425-438C-A4C9-C8677A2B5B31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CCB-EE62-46DB-8707-7B5751671D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170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BB0B3-E425-438C-A4C9-C8677A2B5B31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CCB-EE62-46DB-8707-7B5751671D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832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BB0B3-E425-438C-A4C9-C8677A2B5B31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CCB-EE62-46DB-8707-7B5751671D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154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BB0B3-E425-438C-A4C9-C8677A2B5B31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CCB-EE62-46DB-8707-7B5751671D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558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BB0B3-E425-438C-A4C9-C8677A2B5B31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CCB-EE62-46DB-8707-7B5751671D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48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BB0B3-E425-438C-A4C9-C8677A2B5B31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CCB-EE62-46DB-8707-7B5751671D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617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BB0B3-E425-438C-A4C9-C8677A2B5B31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CCB-EE62-46DB-8707-7B5751671D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704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BB0B3-E425-438C-A4C9-C8677A2B5B31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4CCB-EE62-46DB-8707-7B5751671D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735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266" y="765281"/>
            <a:ext cx="12252531" cy="480887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6"/>
    </mc:Choice>
    <mc:Fallback xmlns="">
      <p:transition spd="slow" advTm="10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smtClean="0"/>
              <a:t>Modelling dividing numbers by 10.</a:t>
            </a:r>
            <a:endParaRPr lang="en-GB" u="sng" dirty="0"/>
          </a:p>
        </p:txBody>
      </p:sp>
      <p:pic>
        <p:nvPicPr>
          <p:cNvPr id="4" name="Monday maths 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0" y="1825625"/>
            <a:ext cx="2451100" cy="4351338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0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74"/>
    </mc:Choice>
    <mc:Fallback xmlns="">
      <p:transition spd="slow" advTm="52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18" objId="4"/>
        <p14:stopEvt time="48324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339"/>
            <a:ext cx="12271687" cy="561749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3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55"/>
    </mc:Choice>
    <mc:Fallback xmlns="">
      <p:transition spd="slow" advTm="24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37" y="109537"/>
            <a:ext cx="10296525" cy="66389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0"/>
    </mc:Choice>
    <mc:Fallback xmlns="">
      <p:transition spd="slow" advTm="13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7907"/>
            <a:ext cx="12192000" cy="432644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3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84"/>
    </mc:Choice>
    <mc:Fallback xmlns="">
      <p:transition spd="slow" advTm="54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74" y="229898"/>
            <a:ext cx="10902326" cy="639257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4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9"/>
    </mc:Choice>
    <mc:Fallback xmlns="">
      <p:transition spd="slow" advTm="7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smtClean="0"/>
              <a:t>Activity</a:t>
            </a:r>
            <a:endParaRPr lang="en-GB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1876713"/>
            <a:ext cx="3790015" cy="4765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613" y="2135331"/>
            <a:ext cx="6520187" cy="11251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9927" y="4276725"/>
            <a:ext cx="6585527" cy="1124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4873" y="1357745"/>
            <a:ext cx="342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 smtClean="0"/>
              <a:t>Challenge 1</a:t>
            </a:r>
            <a:endParaRPr lang="en-GB" b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6096000" y="1590016"/>
            <a:ext cx="342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 smtClean="0"/>
              <a:t>Challenge 2</a:t>
            </a:r>
            <a:endParaRPr lang="en-GB" b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6380360" y="3809999"/>
            <a:ext cx="342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 smtClean="0"/>
              <a:t>Challenge 3</a:t>
            </a:r>
            <a:endParaRPr lang="en-GB" b="1" u="sng" dirty="0"/>
          </a:p>
        </p:txBody>
      </p:sp>
      <p:sp>
        <p:nvSpPr>
          <p:cNvPr id="11" name="Rectangle 10"/>
          <p:cNvSpPr/>
          <p:nvPr/>
        </p:nvSpPr>
        <p:spPr>
          <a:xfrm>
            <a:off x="4959927" y="5543627"/>
            <a:ext cx="6299200" cy="12413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u="sng" dirty="0" smtClean="0">
                <a:solidFill>
                  <a:sysClr val="windowText" lastClr="000000"/>
                </a:solidFill>
              </a:rPr>
              <a:t>Star Challenge:</a:t>
            </a:r>
            <a:r>
              <a:rPr lang="en-GB" sz="1400" dirty="0" smtClean="0">
                <a:solidFill>
                  <a:sysClr val="windowText" lastClr="000000"/>
                </a:solidFill>
              </a:rPr>
              <a:t> </a:t>
            </a:r>
          </a:p>
          <a:p>
            <a:pPr algn="ctr"/>
            <a:endParaRPr lang="en-GB" sz="1400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en-GB" sz="1400" dirty="0" smtClean="0">
                <a:solidFill>
                  <a:sysClr val="windowText" lastClr="000000"/>
                </a:solidFill>
              </a:rPr>
              <a:t>Emma </a:t>
            </a:r>
            <a:r>
              <a:rPr lang="en-GB" sz="1400" dirty="0">
                <a:solidFill>
                  <a:sysClr val="windowText" lastClr="000000"/>
                </a:solidFill>
              </a:rPr>
              <a:t>has 10 groups of 5 bananas and Barry has 7 groups of 10 bananas. Who has more bananas?</a:t>
            </a:r>
          </a:p>
          <a:p>
            <a:pPr algn="ctr"/>
            <a:r>
              <a:rPr lang="en-GB" sz="1400" dirty="0">
                <a:solidFill>
                  <a:sysClr val="windowText" lastClr="000000"/>
                </a:solidFill>
              </a:rPr>
              <a:t>Why</a:t>
            </a:r>
            <a:r>
              <a:rPr lang="en-GB" sz="1400" dirty="0" smtClean="0">
                <a:solidFill>
                  <a:sysClr val="windowText" lastClr="000000"/>
                </a:solidFill>
              </a:rPr>
              <a:t>?</a:t>
            </a:r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7204364" y="5598900"/>
            <a:ext cx="314036" cy="3307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23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96"/>
    </mc:Choice>
    <mc:Fallback>
      <p:transition spd="slow" advTm="53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smtClean="0"/>
              <a:t>Answers</a:t>
            </a:r>
            <a:endParaRPr lang="en-GB" u="sng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473180"/>
              </p:ext>
            </p:extLst>
          </p:nvPr>
        </p:nvGraphicFramePr>
        <p:xfrm>
          <a:off x="1902691" y="1505960"/>
          <a:ext cx="8127999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53743767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17166516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199922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Challenge</a:t>
                      </a:r>
                      <a:r>
                        <a:rPr lang="en-GB" baseline="0" dirty="0" smtClean="0"/>
                        <a:t> 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Challenge 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Challenge 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896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20 ÷ 10 = 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 </a:t>
                      </a:r>
                      <a:r>
                        <a:rPr lang="en-GB" dirty="0" smtClean="0"/>
                        <a:t>÷  10 = 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 ÷  10 = 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598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30 </a:t>
                      </a:r>
                      <a:r>
                        <a:rPr lang="en-GB" dirty="0" smtClean="0"/>
                        <a:t>÷  10 = 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30 </a:t>
                      </a:r>
                      <a:r>
                        <a:rPr lang="en-GB" dirty="0" smtClean="0"/>
                        <a:t>÷ 10 = 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30 ÷ 10 = 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974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40 </a:t>
                      </a:r>
                      <a:r>
                        <a:rPr lang="en-GB" dirty="0" smtClean="0"/>
                        <a:t>÷ 10</a:t>
                      </a:r>
                      <a:r>
                        <a:rPr lang="en-GB" baseline="0" dirty="0" smtClean="0"/>
                        <a:t> = 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120 </a:t>
                      </a:r>
                      <a:r>
                        <a:rPr lang="en-GB" dirty="0" smtClean="0"/>
                        <a:t>÷  10 = 12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120 ÷  10 = 12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488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80 </a:t>
                      </a:r>
                      <a:r>
                        <a:rPr lang="en-GB" dirty="0" smtClean="0"/>
                        <a:t>÷  10 = 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60 </a:t>
                      </a:r>
                      <a:r>
                        <a:rPr lang="en-GB" dirty="0" smtClean="0"/>
                        <a:t>÷ 10 = 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60 ÷ 10 = 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955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60 </a:t>
                      </a:r>
                      <a:r>
                        <a:rPr lang="en-GB" dirty="0" smtClean="0"/>
                        <a:t>÷ 10</a:t>
                      </a:r>
                      <a:r>
                        <a:rPr lang="en-GB" baseline="0" dirty="0" smtClean="0"/>
                        <a:t> = 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 tens (30) </a:t>
                      </a:r>
                      <a:r>
                        <a:rPr lang="en-GB" dirty="0" smtClean="0"/>
                        <a:t>÷ 10 =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 tens (30) ÷ 10 =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097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70 </a:t>
                      </a:r>
                      <a:r>
                        <a:rPr lang="en-GB" dirty="0" smtClean="0"/>
                        <a:t>÷ 10 = 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70 ÷ 10 = 7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182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50 </a:t>
                      </a:r>
                      <a:r>
                        <a:rPr lang="en-GB" dirty="0" smtClean="0"/>
                        <a:t>÷ 10 = 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50 ÷ 10 = 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129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 </a:t>
                      </a:r>
                      <a:r>
                        <a:rPr lang="en-GB" dirty="0" smtClean="0"/>
                        <a:t>÷ 10 = 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 ten</a:t>
                      </a:r>
                      <a:r>
                        <a:rPr lang="en-GB" baseline="0" dirty="0" smtClean="0"/>
                        <a:t> (10) </a:t>
                      </a:r>
                      <a:r>
                        <a:rPr lang="en-GB" dirty="0" smtClean="0"/>
                        <a:t>÷  10 = 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540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90 </a:t>
                      </a:r>
                      <a:r>
                        <a:rPr lang="en-GB" dirty="0" smtClean="0"/>
                        <a:t>÷ 10 = 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9 tens (90) </a:t>
                      </a:r>
                      <a:r>
                        <a:rPr lang="en-GB" dirty="0" smtClean="0"/>
                        <a:t>÷ 10 = 9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517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40 </a:t>
                      </a:r>
                      <a:r>
                        <a:rPr lang="en-GB" dirty="0" smtClean="0"/>
                        <a:t>÷ 10 = 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40 ÷ 10 = 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093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100 </a:t>
                      </a:r>
                      <a:r>
                        <a:rPr lang="en-GB" dirty="0" smtClean="0"/>
                        <a:t>÷ 10 = 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 tens</a:t>
                      </a:r>
                      <a:r>
                        <a:rPr lang="en-GB" baseline="0" dirty="0" smtClean="0"/>
                        <a:t> (100)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smtClean="0"/>
                        <a:t>÷ 10 = 10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478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110 </a:t>
                      </a:r>
                      <a:r>
                        <a:rPr lang="en-GB" dirty="0" smtClean="0"/>
                        <a:t>÷ 10 = 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110 ÷ 10 = 11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1145650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16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78"/>
    </mc:Choice>
    <mc:Fallback>
      <p:transition spd="slow" advTm="8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smtClean="0"/>
              <a:t>Plenary</a:t>
            </a:r>
            <a:endParaRPr lang="en-GB" u="sng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587" y="1690688"/>
            <a:ext cx="8124825" cy="42100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2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2"/>
    </mc:Choice>
    <mc:Fallback>
      <p:transition spd="slow" advTm="1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07044A1C68BD4C94A30BCF35C50B21" ma:contentTypeVersion="6" ma:contentTypeDescription="Create a new document." ma:contentTypeScope="" ma:versionID="1b176be6737bea82aa036f5de0ec208a">
  <xsd:schema xmlns:xsd="http://www.w3.org/2001/XMLSchema" xmlns:xs="http://www.w3.org/2001/XMLSchema" xmlns:p="http://schemas.microsoft.com/office/2006/metadata/properties" xmlns:ns2="b56fac23-60d4-4943-8ef5-74c6083a7b6c" targetNamespace="http://schemas.microsoft.com/office/2006/metadata/properties" ma:root="true" ma:fieldsID="a849d26107bce6f199e44061d0f19b66" ns2:_="">
    <xsd:import namespace="b56fac23-60d4-4943-8ef5-74c6083a7b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fac23-60d4-4943-8ef5-74c6083a7b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19D053C-4C43-4270-9CD6-EBE17220C3F0}"/>
</file>

<file path=customXml/itemProps2.xml><?xml version="1.0" encoding="utf-8"?>
<ds:datastoreItem xmlns:ds="http://schemas.openxmlformats.org/officeDocument/2006/customXml" ds:itemID="{835E005E-D8D8-48B2-87F5-8DCE8494008D}"/>
</file>

<file path=customXml/itemProps3.xml><?xml version="1.0" encoding="utf-8"?>
<ds:datastoreItem xmlns:ds="http://schemas.openxmlformats.org/officeDocument/2006/customXml" ds:itemID="{09168062-4AB4-4683-BCA4-BF75D6F42D2D}"/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212</Words>
  <Application>Microsoft Office PowerPoint</Application>
  <PresentationFormat>Widescreen</PresentationFormat>
  <Paragraphs>43</Paragraphs>
  <Slides>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Modelling dividing numbers by 10.</vt:lpstr>
      <vt:lpstr>PowerPoint Presentation</vt:lpstr>
      <vt:lpstr>PowerPoint Presentation</vt:lpstr>
      <vt:lpstr>PowerPoint Presentation</vt:lpstr>
      <vt:lpstr>PowerPoint Presentation</vt:lpstr>
      <vt:lpstr>Activity</vt:lpstr>
      <vt:lpstr>Answers</vt:lpstr>
      <vt:lpstr>Plenary</vt:lpstr>
    </vt:vector>
  </TitlesOfParts>
  <Company>ALT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Rushmer</dc:creator>
  <cp:lastModifiedBy>Emma Rushmer</cp:lastModifiedBy>
  <cp:revision>7</cp:revision>
  <dcterms:created xsi:type="dcterms:W3CDTF">2021-01-17T14:07:13Z</dcterms:created>
  <dcterms:modified xsi:type="dcterms:W3CDTF">2021-01-19T09:48:47Z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0x010100E607044A1C68BD4C94A30BCF35C50B21</vt:lpwstr>
  </property>
</Properties>
</file>