
<file path=[Content_Types].xml><?xml version="1.0" encoding="utf-8"?>
<Types xmlns="http://schemas.openxmlformats.org/package/2006/content-types">
  <Default Extension="png" ContentType="image/png"/>
  <Default Extension="m4a" ContentType="audio/mp4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8DDD-B674-49A7-8EEA-182700D91F62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A5C8-5AA1-43ED-A04B-55F61938D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31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8DDD-B674-49A7-8EEA-182700D91F62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A5C8-5AA1-43ED-A04B-55F61938D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404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8DDD-B674-49A7-8EEA-182700D91F62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A5C8-5AA1-43ED-A04B-55F61938D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490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8DDD-B674-49A7-8EEA-182700D91F62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A5C8-5AA1-43ED-A04B-55F61938D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62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8DDD-B674-49A7-8EEA-182700D91F62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A5C8-5AA1-43ED-A04B-55F61938D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86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8DDD-B674-49A7-8EEA-182700D91F62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A5C8-5AA1-43ED-A04B-55F61938D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52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8DDD-B674-49A7-8EEA-182700D91F62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A5C8-5AA1-43ED-A04B-55F61938D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06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8DDD-B674-49A7-8EEA-182700D91F62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A5C8-5AA1-43ED-A04B-55F61938D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87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8DDD-B674-49A7-8EEA-182700D91F62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A5C8-5AA1-43ED-A04B-55F61938D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90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8DDD-B674-49A7-8EEA-182700D91F62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A5C8-5AA1-43ED-A04B-55F61938D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994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8DDD-B674-49A7-8EEA-182700D91F62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A5C8-5AA1-43ED-A04B-55F61938D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500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98DDD-B674-49A7-8EEA-182700D91F62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8A5C8-5AA1-43ED-A04B-55F61938D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46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4.m4a"/><Relationship Id="rId7" Type="http://schemas.openxmlformats.org/officeDocument/2006/relationships/image" Target="../media/image5.png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5" y="584094"/>
            <a:ext cx="12186176" cy="4255761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7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91"/>
    </mc:Choice>
    <mc:Fallback xmlns="">
      <p:transition spd="slow" advTm="10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759" y="37379"/>
            <a:ext cx="8593714" cy="6687748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96"/>
    </mc:Choice>
    <mc:Fallback xmlns="">
      <p:transition spd="slow" advTm="24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5640" y="156967"/>
            <a:ext cx="9300720" cy="2915238"/>
          </a:xfrm>
          <a:prstGeom prst="rect">
            <a:avLst/>
          </a:prstGeom>
        </p:spPr>
      </p:pic>
      <p:pic>
        <p:nvPicPr>
          <p:cNvPr id="7" name="Thursday Maths Video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70450" y="2370571"/>
            <a:ext cx="2451100" cy="4351338"/>
          </a:xfr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7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48"/>
    </mc:Choice>
    <mc:Fallback xmlns="">
      <p:transition spd="slow" advTm="72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0362" objId="7"/>
        <p14:stopEvt time="69254" objId="7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7" y="365126"/>
            <a:ext cx="12002118" cy="356033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0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81"/>
    </mc:Choice>
    <mc:Fallback xmlns="">
      <p:transition spd="slow" advTm="172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30" y="85936"/>
            <a:ext cx="11103941" cy="3479378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78"/>
    </mc:Choice>
    <mc:Fallback xmlns="">
      <p:transition spd="slow" advTm="36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Activity</a:t>
            </a:r>
            <a:endParaRPr lang="en-GB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4481" y="1846115"/>
            <a:ext cx="4105502" cy="41609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701" y="2347622"/>
            <a:ext cx="3576216" cy="28247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9636" y="1476783"/>
            <a:ext cx="207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Challenge 2</a:t>
            </a:r>
            <a:endParaRPr lang="en-GB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1947777"/>
            <a:ext cx="207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Challenge 1</a:t>
            </a:r>
            <a:endParaRPr lang="en-GB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8829672" y="1726899"/>
            <a:ext cx="207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Challenge 3</a:t>
            </a:r>
            <a:endParaRPr lang="en-GB" b="1" u="sng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7802" y="2214561"/>
            <a:ext cx="3912205" cy="3424090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13"/>
    </mc:Choice>
    <mc:Fallback xmlns="">
      <p:transition spd="slow" advTm="452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Answers</a:t>
            </a:r>
            <a:endParaRPr lang="en-GB" u="sng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122603"/>
              </p:ext>
            </p:extLst>
          </p:nvPr>
        </p:nvGraphicFramePr>
        <p:xfrm>
          <a:off x="2032000" y="1873472"/>
          <a:ext cx="81279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86055693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88140540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3760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Challenge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Challenge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Challenge 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611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50 ÷ 10 =</a:t>
                      </a:r>
                      <a:r>
                        <a:rPr lang="en-GB" baseline="0" dirty="0" smtClean="0"/>
                        <a:t> 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  ÷  10 = 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  ÷ 10 = 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957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20 ÷ 10 =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  ÷ 10 =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  ÷  10 = 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983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30 ÷ 10 =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  ÷  10 =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  ÷  10 = 12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936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10 ÷ 10</a:t>
                      </a:r>
                      <a:r>
                        <a:rPr lang="en-GB" baseline="0" dirty="0" smtClean="0"/>
                        <a:t> =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60  ÷  10</a:t>
                      </a:r>
                      <a:r>
                        <a:rPr lang="en-GB" baseline="0" dirty="0" smtClean="0"/>
                        <a:t> = 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 ÷  10 = 10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616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40 ÷ 10 = 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 ÷  10 = 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40  ÷  10 = 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335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40  ÷  10 = 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988129"/>
                  </a:ext>
                </a:extLst>
              </a:tr>
            </a:tbl>
          </a:graphicData>
        </a:graphic>
      </p:graphicFrame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9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9"/>
    </mc:Choice>
    <mc:Fallback xmlns="">
      <p:transition spd="slow" advTm="36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890" y="-32472"/>
            <a:ext cx="10515600" cy="1325563"/>
          </a:xfrm>
        </p:spPr>
        <p:txBody>
          <a:bodyPr/>
          <a:lstStyle/>
          <a:p>
            <a:pPr algn="ctr"/>
            <a:r>
              <a:rPr lang="en-GB" u="sng" dirty="0" smtClean="0"/>
              <a:t>Plenary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262" y="1062181"/>
            <a:ext cx="3915476" cy="5564909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8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"/>
    </mc:Choice>
    <mc:Fallback xmlns="">
      <p:transition spd="slow" advTm="6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7044A1C68BD4C94A30BCF35C50B21" ma:contentTypeVersion="6" ma:contentTypeDescription="Create a new document." ma:contentTypeScope="" ma:versionID="1b176be6737bea82aa036f5de0ec208a">
  <xsd:schema xmlns:xsd="http://www.w3.org/2001/XMLSchema" xmlns:xs="http://www.w3.org/2001/XMLSchema" xmlns:p="http://schemas.microsoft.com/office/2006/metadata/properties" xmlns:ns2="b56fac23-60d4-4943-8ef5-74c6083a7b6c" targetNamespace="http://schemas.microsoft.com/office/2006/metadata/properties" ma:root="true" ma:fieldsID="a849d26107bce6f199e44061d0f19b66" ns2:_="">
    <xsd:import namespace="b56fac23-60d4-4943-8ef5-74c6083a7b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fac23-60d4-4943-8ef5-74c6083a7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47A86D-DC63-4ABD-9544-AEBCCF0AE58C}"/>
</file>

<file path=customXml/itemProps2.xml><?xml version="1.0" encoding="utf-8"?>
<ds:datastoreItem xmlns:ds="http://schemas.openxmlformats.org/officeDocument/2006/customXml" ds:itemID="{ACC33F4E-30C2-49F9-B119-7EF2474E2969}"/>
</file>

<file path=customXml/itemProps3.xml><?xml version="1.0" encoding="utf-8"?>
<ds:datastoreItem xmlns:ds="http://schemas.openxmlformats.org/officeDocument/2006/customXml" ds:itemID="{1EA79FD9-948F-4591-B0CA-0DB63A6D8B40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95</Words>
  <Application>Microsoft Office PowerPoint</Application>
  <PresentationFormat>Widescreen</PresentationFormat>
  <Paragraphs>25</Paragraphs>
  <Slides>8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</vt:lpstr>
      <vt:lpstr>Answers</vt:lpstr>
      <vt:lpstr>Plenary</vt:lpstr>
    </vt:vector>
  </TitlesOfParts>
  <Company>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Rushmer</dc:creator>
  <cp:lastModifiedBy>Paula Candish</cp:lastModifiedBy>
  <cp:revision>6</cp:revision>
  <dcterms:created xsi:type="dcterms:W3CDTF">2021-01-17T14:15:05Z</dcterms:created>
  <dcterms:modified xsi:type="dcterms:W3CDTF">2021-01-27T15:29:08Z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0x010100E607044A1C68BD4C94A30BCF35C50B21</vt:lpwstr>
  </property>
</Properties>
</file>