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C476-AAD2-48B1-BE5F-2EC9FB4D72F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36F-4114-4CAC-A2E1-5F2A2E147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49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C476-AAD2-48B1-BE5F-2EC9FB4D72F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36F-4114-4CAC-A2E1-5F2A2E147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48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C476-AAD2-48B1-BE5F-2EC9FB4D72F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36F-4114-4CAC-A2E1-5F2A2E147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68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C476-AAD2-48B1-BE5F-2EC9FB4D72F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36F-4114-4CAC-A2E1-5F2A2E147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86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C476-AAD2-48B1-BE5F-2EC9FB4D72F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36F-4114-4CAC-A2E1-5F2A2E147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98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C476-AAD2-48B1-BE5F-2EC9FB4D72F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36F-4114-4CAC-A2E1-5F2A2E147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31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C476-AAD2-48B1-BE5F-2EC9FB4D72F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36F-4114-4CAC-A2E1-5F2A2E147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11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C476-AAD2-48B1-BE5F-2EC9FB4D72F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36F-4114-4CAC-A2E1-5F2A2E147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5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C476-AAD2-48B1-BE5F-2EC9FB4D72F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36F-4114-4CAC-A2E1-5F2A2E147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2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C476-AAD2-48B1-BE5F-2EC9FB4D72F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36F-4114-4CAC-A2E1-5F2A2E147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26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C476-AAD2-48B1-BE5F-2EC9FB4D72F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36F-4114-4CAC-A2E1-5F2A2E147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78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C476-AAD2-48B1-BE5F-2EC9FB4D72F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D036F-4114-4CAC-A2E1-5F2A2E147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1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404"/>
            <a:ext cx="12305058" cy="299778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8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4"/>
    </mc:Choice>
    <mc:Fallback xmlns="">
      <p:transition spd="slow" advTm="6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57162"/>
            <a:ext cx="10306050" cy="654367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3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8"/>
    </mc:Choice>
    <mc:Fallback xmlns="">
      <p:transition spd="slow" advTm="5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53" y="214504"/>
            <a:ext cx="10230183" cy="6581950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6189785" y="3270738"/>
            <a:ext cx="624253" cy="61546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miley Face 5"/>
          <p:cNvSpPr/>
          <p:nvPr/>
        </p:nvSpPr>
        <p:spPr>
          <a:xfrm>
            <a:off x="7027985" y="3270738"/>
            <a:ext cx="624253" cy="61546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miley Face 6"/>
          <p:cNvSpPr/>
          <p:nvPr/>
        </p:nvSpPr>
        <p:spPr>
          <a:xfrm>
            <a:off x="6116516" y="4161691"/>
            <a:ext cx="624253" cy="61546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miley Face 7"/>
          <p:cNvSpPr/>
          <p:nvPr/>
        </p:nvSpPr>
        <p:spPr>
          <a:xfrm>
            <a:off x="7027985" y="4161691"/>
            <a:ext cx="624253" cy="61546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miley Face 8"/>
          <p:cNvSpPr/>
          <p:nvPr/>
        </p:nvSpPr>
        <p:spPr>
          <a:xfrm>
            <a:off x="7832464" y="4133848"/>
            <a:ext cx="624253" cy="61546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miley Face 9"/>
          <p:cNvSpPr/>
          <p:nvPr/>
        </p:nvSpPr>
        <p:spPr>
          <a:xfrm>
            <a:off x="8636943" y="4135312"/>
            <a:ext cx="624253" cy="61546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miley Face 10"/>
          <p:cNvSpPr/>
          <p:nvPr/>
        </p:nvSpPr>
        <p:spPr>
          <a:xfrm>
            <a:off x="6116515" y="4955928"/>
            <a:ext cx="624253" cy="61546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miley Face 11"/>
          <p:cNvSpPr/>
          <p:nvPr/>
        </p:nvSpPr>
        <p:spPr>
          <a:xfrm>
            <a:off x="7027984" y="4955928"/>
            <a:ext cx="624253" cy="61546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miley Face 12"/>
          <p:cNvSpPr/>
          <p:nvPr/>
        </p:nvSpPr>
        <p:spPr>
          <a:xfrm>
            <a:off x="7832464" y="4992562"/>
            <a:ext cx="624253" cy="61546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miley Face 13"/>
          <p:cNvSpPr/>
          <p:nvPr/>
        </p:nvSpPr>
        <p:spPr>
          <a:xfrm>
            <a:off x="8636942" y="4992562"/>
            <a:ext cx="624253" cy="61546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miley Face 14"/>
          <p:cNvSpPr/>
          <p:nvPr/>
        </p:nvSpPr>
        <p:spPr>
          <a:xfrm>
            <a:off x="9489762" y="4955928"/>
            <a:ext cx="624253" cy="61546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miley Face 15"/>
          <p:cNvSpPr/>
          <p:nvPr/>
        </p:nvSpPr>
        <p:spPr>
          <a:xfrm>
            <a:off x="6116514" y="5750165"/>
            <a:ext cx="624253" cy="61546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2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81"/>
    </mc:Choice>
    <mc:Fallback xmlns="">
      <p:transition spd="slow" advTm="55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creating your own pictogram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Draw one picture for every person you ask.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974465"/>
              </p:ext>
            </p:extLst>
          </p:nvPr>
        </p:nvGraphicFramePr>
        <p:xfrm>
          <a:off x="1354993" y="2724312"/>
          <a:ext cx="8334130" cy="305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7065">
                  <a:extLst>
                    <a:ext uri="{9D8B030D-6E8A-4147-A177-3AD203B41FA5}">
                      <a16:colId xmlns:a16="http://schemas.microsoft.com/office/drawing/2014/main" val="393102923"/>
                    </a:ext>
                  </a:extLst>
                </a:gridCol>
                <a:gridCol w="4167065">
                  <a:extLst>
                    <a:ext uri="{9D8B030D-6E8A-4147-A177-3AD203B41FA5}">
                      <a16:colId xmlns:a16="http://schemas.microsoft.com/office/drawing/2014/main" val="1339884961"/>
                    </a:ext>
                  </a:extLst>
                </a:gridCol>
              </a:tblGrid>
              <a:tr h="5087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Favourite</a:t>
                      </a:r>
                      <a:r>
                        <a:rPr lang="en-GB" sz="2400" baseline="0" dirty="0" smtClean="0"/>
                        <a:t> Colour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Number</a:t>
                      </a:r>
                      <a:r>
                        <a:rPr lang="en-GB" sz="2400" baseline="0" dirty="0" smtClean="0"/>
                        <a:t> of people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226633"/>
                  </a:ext>
                </a:extLst>
              </a:tr>
              <a:tr h="5087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Red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88846"/>
                  </a:ext>
                </a:extLst>
              </a:tr>
              <a:tr h="5087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Blue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89669"/>
                  </a:ext>
                </a:extLst>
              </a:tr>
              <a:tr h="5087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Purple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541649"/>
                  </a:ext>
                </a:extLst>
              </a:tr>
              <a:tr h="5087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Yellow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6635"/>
                  </a:ext>
                </a:extLst>
              </a:tr>
              <a:tr h="5087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Green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305208"/>
                  </a:ext>
                </a:extLst>
              </a:tr>
            </a:tbl>
          </a:graphicData>
        </a:graphic>
      </p:graphicFrame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8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04"/>
    </mc:Choice>
    <mc:Fallback xmlns="">
      <p:transition spd="slow" advTm="29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Activity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Purple Mash, have a go at creating your own pictogram.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East Ward Community Primary School - Purple M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54" y="2714510"/>
            <a:ext cx="5181356" cy="359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7"/>
    </mc:Choice>
    <mc:Fallback xmlns="">
      <p:transition spd="slow" advTm="15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3870" y="1338416"/>
            <a:ext cx="10023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GB" sz="3600" dirty="0">
                <a:solidFill>
                  <a:prstClr val="black"/>
                </a:solidFill>
                <a:latin typeface="Century Gothic" panose="020B0502020202020204"/>
              </a:rPr>
              <a:t>Remote Learning Tracking</a:t>
            </a:r>
          </a:p>
          <a:p>
            <a:pPr lvl="0" defTabSz="457200"/>
            <a:endParaRPr lang="en-GB" dirty="0">
              <a:solidFill>
                <a:prstClr val="black"/>
              </a:solidFill>
              <a:latin typeface="Century Gothic" panose="020B0502020202020204"/>
            </a:endParaRPr>
          </a:p>
          <a:p>
            <a:pPr lvl="0" defTabSz="457200"/>
            <a:r>
              <a:rPr lang="en-GB" dirty="0">
                <a:solidFill>
                  <a:prstClr val="black"/>
                </a:solidFill>
                <a:latin typeface="Century Gothic" panose="020B0502020202020204"/>
              </a:rPr>
              <a:t>Click on the link below to let us know you have completed the lesson.</a:t>
            </a:r>
          </a:p>
          <a:p>
            <a:pPr lvl="0" defTabSz="457200"/>
            <a:endParaRPr lang="en-GB" dirty="0">
              <a:solidFill>
                <a:prstClr val="black"/>
              </a:solidFill>
              <a:latin typeface="Century Gothic" panose="020B0502020202020204"/>
            </a:endParaRPr>
          </a:p>
          <a:p>
            <a:pPr lvl="0" defTabSz="457200"/>
            <a:r>
              <a:rPr lang="en-GB" dirty="0">
                <a:solidFill>
                  <a:prstClr val="black"/>
                </a:solidFill>
                <a:latin typeface="Century Gothic" panose="020B0502020202020204"/>
                <a:hlinkClick r:id="rId2"/>
              </a:rPr>
              <a:t>https://forms.office.com/Pages/ResponsePage.aspx?id=eCY4lN73r0G0KV1rDWITzRhTQ2IZqpBOsW8cFVoooF9UNVlMS1dCVkdaM0k0WlhFTE9WVFBTWEg1Ti4u</a:t>
            </a:r>
            <a:r>
              <a:rPr lang="en-GB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  <a:p>
            <a:pPr lvl="0" defTabSz="457200"/>
            <a:endParaRPr lang="en-GB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05477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83C38D-9EAB-452E-AE86-08EF9B296183}"/>
</file>

<file path=customXml/itemProps2.xml><?xml version="1.0" encoding="utf-8"?>
<ds:datastoreItem xmlns:ds="http://schemas.openxmlformats.org/officeDocument/2006/customXml" ds:itemID="{27251162-CAAC-48E8-92F0-398D34F88274}"/>
</file>

<file path=customXml/itemProps3.xml><?xml version="1.0" encoding="utf-8"?>
<ds:datastoreItem xmlns:ds="http://schemas.openxmlformats.org/officeDocument/2006/customXml" ds:itemID="{A3BDDDA7-3635-4197-8B93-97B4702D2CC0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</Words>
  <Application>Microsoft Office PowerPoint</Application>
  <PresentationFormat>Widescreen</PresentationFormat>
  <Paragraphs>16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Have a go at creating your own pictogram</vt:lpstr>
      <vt:lpstr>Activity</vt:lpstr>
      <vt:lpstr>PowerPoint Presentation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Rushmer</dc:creator>
  <cp:lastModifiedBy>Paula Candish</cp:lastModifiedBy>
  <cp:revision>3</cp:revision>
  <dcterms:created xsi:type="dcterms:W3CDTF">2021-01-31T13:58:26Z</dcterms:created>
  <dcterms:modified xsi:type="dcterms:W3CDTF">2021-02-02T13:48:08Z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