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58" r:id="rId8"/>
    <p:sldId id="264" r:id="rId9"/>
    <p:sldId id="265" r:id="rId10"/>
    <p:sldId id="267" r:id="rId11"/>
    <p:sldId id="266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8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2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7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7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4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0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7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9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2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2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0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5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1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5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84C544-4548-4BEC-ABB6-70F3B97F6FC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EEDD7-AABF-4AB5-A245-C59C2DCF1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937" y="2261090"/>
            <a:ext cx="7095394" cy="206767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"/>
    </mc:Choice>
    <mc:Fallback xmlns="">
      <p:transition spd="slow" advTm="6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96" y="1000062"/>
            <a:ext cx="9601196" cy="1303867"/>
          </a:xfrm>
        </p:spPr>
        <p:txBody>
          <a:bodyPr/>
          <a:lstStyle/>
          <a:p>
            <a:r>
              <a:rPr lang="en-GB" dirty="0" smtClean="0"/>
              <a:t>Challenge 2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14078" y="2600347"/>
          <a:ext cx="3907546" cy="1765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Animal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Number of Children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Dog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Fish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Rabbit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Hamster 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6669" y="2600347"/>
            <a:ext cx="87302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63349" y="2600347"/>
          <a:ext cx="3907546" cy="17654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</a:t>
                      </a:r>
                      <a:r>
                        <a:rPr lang="en-GB" sz="1600" u="sng" dirty="0" smtClean="0">
                          <a:effectLst/>
                        </a:rPr>
                        <a:t>Snack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Number of Children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Crisps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Nuts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Cereal</a:t>
                      </a:r>
                      <a:r>
                        <a:rPr lang="en-GB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Sandwich</a:t>
                      </a:r>
                      <a:r>
                        <a:rPr lang="en-GB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82628"/>
              </p:ext>
            </p:extLst>
          </p:nvPr>
        </p:nvGraphicFramePr>
        <p:xfrm>
          <a:off x="3775208" y="4481122"/>
          <a:ext cx="3907546" cy="18646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</a:t>
                      </a:r>
                      <a:r>
                        <a:rPr lang="en-GB" sz="1600" u="sng" dirty="0" smtClean="0">
                          <a:effectLst/>
                        </a:rPr>
                        <a:t>Sandwich Filling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Number of Children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Ham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Jam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Cheese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Ham and Cheese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effectLst/>
                        </a:rPr>
                        <a:t>Crisps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2"/>
    </mc:Choice>
    <mc:Fallback xmlns="">
      <p:transition spd="slow" advTm="4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96" y="1000062"/>
            <a:ext cx="9601196" cy="1303867"/>
          </a:xfrm>
        </p:spPr>
        <p:txBody>
          <a:bodyPr/>
          <a:lstStyle/>
          <a:p>
            <a:r>
              <a:rPr lang="en-GB" dirty="0" smtClean="0"/>
              <a:t>Challenge 3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14078" y="2600347"/>
          <a:ext cx="3907546" cy="1765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Animal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Number of Children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Dog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Fish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Rabbit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Hamster 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6669" y="2600347"/>
            <a:ext cx="87302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17855"/>
              </p:ext>
            </p:extLst>
          </p:nvPr>
        </p:nvGraphicFramePr>
        <p:xfrm>
          <a:off x="5263349" y="2600347"/>
          <a:ext cx="3907546" cy="17654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</a:t>
                      </a:r>
                      <a:r>
                        <a:rPr lang="en-GB" sz="1600" u="sng" dirty="0" smtClean="0">
                          <a:effectLst/>
                        </a:rPr>
                        <a:t>Snack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Number of Children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Crisps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Nuts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Cereal</a:t>
                      </a:r>
                      <a:r>
                        <a:rPr lang="en-GB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Sandwich</a:t>
                      </a:r>
                      <a:r>
                        <a:rPr lang="en-GB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39962"/>
              </p:ext>
            </p:extLst>
          </p:nvPr>
        </p:nvGraphicFramePr>
        <p:xfrm>
          <a:off x="3775208" y="4481122"/>
          <a:ext cx="3907546" cy="18646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</a:t>
                      </a:r>
                      <a:r>
                        <a:rPr lang="en-GB" sz="1600" u="sng" dirty="0" smtClean="0">
                          <a:effectLst/>
                        </a:rPr>
                        <a:t>Sandwich Filling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Number of Children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Ham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Jam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Cheese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Ham and Cheese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effectLst/>
                        </a:rPr>
                        <a:t>Crisps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4"/>
    </mc:Choice>
    <mc:Fallback xmlns="">
      <p:transition spd="slow" advTm="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2724322"/>
            <a:ext cx="9601200" cy="298415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2"/>
    </mc:Choice>
    <mc:Fallback xmlns="">
      <p:transition spd="slow" advTm="27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36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pictogram?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pictogram is a record of data which is shown using  picture to represent each person.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8"/>
    </mc:Choice>
    <mc:Fallback xmlns="">
      <p:transition spd="slow" advTm="1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Recap: Have a go at interpreting this pictogram.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picture stands for one person.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59471"/>
              </p:ext>
            </p:extLst>
          </p:nvPr>
        </p:nvGraphicFramePr>
        <p:xfrm>
          <a:off x="1961661" y="34747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16595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41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Snack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Crisps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8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Bananas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  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1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Cereal bar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3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Sweets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     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7185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6"/>
    </mc:Choice>
    <mc:Fallback xmlns="">
      <p:transition spd="slow" advTm="2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Recap: Have a go at interpreting this pictogram.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picture stands for one person.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45664"/>
              </p:ext>
            </p:extLst>
          </p:nvPr>
        </p:nvGraphicFramePr>
        <p:xfrm>
          <a:off x="1961661" y="34747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16595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41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Snack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Crisps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8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Bananas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1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Cereal bar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3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Sweets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71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38486" y="710735"/>
            <a:ext cx="352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"/>
    </mc:Choice>
    <mc:Fallback xmlns="">
      <p:transition spd="slow" advTm="4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Recap: Have a go at interpreting this pictogram.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picture represents 2 people.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8178"/>
              </p:ext>
            </p:extLst>
          </p:nvPr>
        </p:nvGraphicFramePr>
        <p:xfrm>
          <a:off x="1961661" y="34747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16595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41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Travelling</a:t>
                      </a:r>
                      <a:r>
                        <a:rPr lang="en-GB" baseline="0" dirty="0" smtClean="0"/>
                        <a:t> to 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8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   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1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3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Scooter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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7185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2"/>
    </mc:Choice>
    <mc:Fallback xmlns="">
      <p:transition spd="slow" advTm="19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Recap: Have a go at interpreting this pictogram.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picture represents 2 people.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50721"/>
              </p:ext>
            </p:extLst>
          </p:nvPr>
        </p:nvGraphicFramePr>
        <p:xfrm>
          <a:off x="1961661" y="34747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16595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41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Travelling</a:t>
                      </a:r>
                      <a:r>
                        <a:rPr lang="en-GB" baseline="0" dirty="0" smtClean="0"/>
                        <a:t> to 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8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1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3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Scooter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71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38486" y="710735"/>
            <a:ext cx="352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4"/>
    </mc:Choice>
    <mc:Fallback xmlns="">
      <p:transition spd="slow" advTm="3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Today, each picture is going to represent 5 people.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79413"/>
              </p:ext>
            </p:extLst>
          </p:nvPr>
        </p:nvGraphicFramePr>
        <p:xfrm>
          <a:off x="1882530" y="306148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16595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419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Favourite Fairy Tale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Cinderella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8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Rapunzel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 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1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Snow White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3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Beauty and the Beast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 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1718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3247" y="5213838"/>
            <a:ext cx="7224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en-GB" dirty="0" smtClean="0">
                <a:sym typeface="Wingdings" panose="05000000000000000000" pitchFamily="2" charset="2"/>
              </a:rPr>
              <a:t>= 5 children</a:t>
            </a:r>
          </a:p>
          <a:p>
            <a:r>
              <a:rPr lang="en-GB" dirty="0" smtClean="0"/>
              <a:t>We need to count in fives to work out how many children chose each fairy tale.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1"/>
    </mc:Choice>
    <mc:Fallback xmlns="">
      <p:transition spd="slow" advTm="46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will be slides with a challenge on each one. </a:t>
            </a:r>
          </a:p>
          <a:p>
            <a:pPr marL="0" indent="0">
              <a:buNone/>
            </a:pPr>
            <a:r>
              <a:rPr lang="en-GB" dirty="0" smtClean="0"/>
              <a:t>Have a go at creating the pictograms. </a:t>
            </a:r>
          </a:p>
          <a:p>
            <a:pPr marL="0" indent="0">
              <a:buNone/>
            </a:pPr>
            <a:r>
              <a:rPr lang="en-GB" dirty="0" smtClean="0"/>
              <a:t>Remember that each </a:t>
            </a:r>
            <a:r>
              <a:rPr lang="en-GB" dirty="0" smtClean="0">
                <a:sym typeface="Wingdings" panose="05000000000000000000" pitchFamily="2" charset="2"/>
              </a:rPr>
              <a:t> stand for 5 people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You will need to count in 5’s.</a:t>
            </a:r>
            <a:endParaRPr lang="en-GB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0"/>
    </mc:Choice>
    <mc:Fallback xmlns="">
      <p:transition spd="slow" advTm="23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96" y="1000062"/>
            <a:ext cx="9601196" cy="1303867"/>
          </a:xfrm>
        </p:spPr>
        <p:txBody>
          <a:bodyPr/>
          <a:lstStyle/>
          <a:p>
            <a:r>
              <a:rPr lang="en-GB" dirty="0" smtClean="0"/>
              <a:t>Challenge 1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55455"/>
              </p:ext>
            </p:extLst>
          </p:nvPr>
        </p:nvGraphicFramePr>
        <p:xfrm>
          <a:off x="1014078" y="2600347"/>
          <a:ext cx="3907546" cy="1765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Animal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Number of Children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Dog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Fish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Rabbit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Hamster 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6669" y="2600347"/>
            <a:ext cx="87302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85664"/>
              </p:ext>
            </p:extLst>
          </p:nvPr>
        </p:nvGraphicFramePr>
        <p:xfrm>
          <a:off x="5263349" y="2600347"/>
          <a:ext cx="3907546" cy="17654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</a:t>
                      </a:r>
                      <a:r>
                        <a:rPr lang="en-GB" sz="1600" u="sng" dirty="0" smtClean="0">
                          <a:effectLst/>
                        </a:rPr>
                        <a:t>Snack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Number of Children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Crisps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Nuts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Cereal</a:t>
                      </a:r>
                      <a:r>
                        <a:rPr lang="en-GB" sz="16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Sandwich</a:t>
                      </a:r>
                      <a:r>
                        <a:rPr lang="en-GB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92407"/>
              </p:ext>
            </p:extLst>
          </p:nvPr>
        </p:nvGraphicFramePr>
        <p:xfrm>
          <a:off x="3775208" y="4481122"/>
          <a:ext cx="3907546" cy="18646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3773">
                  <a:extLst>
                    <a:ext uri="{9D8B030D-6E8A-4147-A177-3AD203B41FA5}">
                      <a16:colId xmlns:a16="http://schemas.microsoft.com/office/drawing/2014/main" val="3766889924"/>
                    </a:ext>
                  </a:extLst>
                </a:gridCol>
                <a:gridCol w="1953773">
                  <a:extLst>
                    <a:ext uri="{9D8B030D-6E8A-4147-A177-3AD203B41FA5}">
                      <a16:colId xmlns:a16="http://schemas.microsoft.com/office/drawing/2014/main" val="1929648849"/>
                    </a:ext>
                  </a:extLst>
                </a:gridCol>
              </a:tblGrid>
              <a:tr h="422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en-GB" sz="1600" u="sng" dirty="0" smtClean="0">
                          <a:effectLst/>
                        </a:rPr>
                        <a:t>Type </a:t>
                      </a:r>
                      <a:r>
                        <a:rPr lang="en-GB" sz="1600" u="sng" dirty="0">
                          <a:effectLst/>
                        </a:rPr>
                        <a:t>of </a:t>
                      </a:r>
                      <a:r>
                        <a:rPr lang="en-GB" sz="1600" u="sng" dirty="0" smtClean="0">
                          <a:effectLst/>
                        </a:rPr>
                        <a:t>Sandwich Filling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Number of Children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86495745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Ham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919875362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Jam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452026639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Cheese</a:t>
                      </a:r>
                      <a:endParaRPr lang="en-GB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1626729397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Ham and Cheese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3882581288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effectLst/>
                        </a:rPr>
                        <a:t>Crisps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:a16="http://schemas.microsoft.com/office/drawing/2014/main" val="4178866524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6"/>
    </mc:Choice>
    <mc:Fallback xmlns="">
      <p:transition spd="slow" advTm="16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E45F36-4553-4488-A43E-EC331BFB381F}"/>
</file>

<file path=customXml/itemProps2.xml><?xml version="1.0" encoding="utf-8"?>
<ds:datastoreItem xmlns:ds="http://schemas.openxmlformats.org/officeDocument/2006/customXml" ds:itemID="{3DA8E9F3-3A51-4131-96EA-2BE8BD5F9383}"/>
</file>

<file path=customXml/itemProps3.xml><?xml version="1.0" encoding="utf-8"?>
<ds:datastoreItem xmlns:ds="http://schemas.openxmlformats.org/officeDocument/2006/customXml" ds:itemID="{D1C4965F-911A-422E-B969-4D7039CFCEA1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23</TotalTime>
  <Words>428</Words>
  <Application>Microsoft Office PowerPoint</Application>
  <PresentationFormat>Widescreen</PresentationFormat>
  <Paragraphs>184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Organic</vt:lpstr>
      <vt:lpstr>PowerPoint Presentation</vt:lpstr>
      <vt:lpstr>What is a pictogram?</vt:lpstr>
      <vt:lpstr>Recap: Have a go at interpreting this pictogram.</vt:lpstr>
      <vt:lpstr>Recap: Have a go at interpreting this pictogram.</vt:lpstr>
      <vt:lpstr>Recap: Have a go at interpreting this pictogram.</vt:lpstr>
      <vt:lpstr>Recap: Have a go at interpreting this pictogram.</vt:lpstr>
      <vt:lpstr>Today, each picture is going to represent 5 people.</vt:lpstr>
      <vt:lpstr>Activity</vt:lpstr>
      <vt:lpstr>Challenge 1</vt:lpstr>
      <vt:lpstr>Challenge 2</vt:lpstr>
      <vt:lpstr>Challenge 3</vt:lpstr>
      <vt:lpstr>Plenary 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Rushmer</dc:creator>
  <cp:lastModifiedBy>Emma Rushmer</cp:lastModifiedBy>
  <cp:revision>6</cp:revision>
  <dcterms:created xsi:type="dcterms:W3CDTF">2021-02-02T10:18:10Z</dcterms:created>
  <dcterms:modified xsi:type="dcterms:W3CDTF">2021-02-05T09:43:18Z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