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2C6C3-71E8-4AC9-B03B-78D157D4E5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C1D636-858D-4C73-8B00-36E5A0AF4C9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Red – </a:t>
          </a:r>
          <a:r>
            <a:rPr lang="en-US" dirty="0" err="1" smtClean="0"/>
            <a:t>Colour</a:t>
          </a:r>
          <a:r>
            <a:rPr lang="en-US" dirty="0" smtClean="0"/>
            <a:t> of Jesus’ blood</a:t>
          </a:r>
          <a:endParaRPr lang="en-US" dirty="0"/>
        </a:p>
      </dgm:t>
    </dgm:pt>
    <dgm:pt modelId="{03030878-ED85-44B6-83F3-388A33212CE1}" type="parTrans" cxnId="{E7551F55-A4D0-4203-9DF7-C4C0527BE3F4}">
      <dgm:prSet/>
      <dgm:spPr/>
      <dgm:t>
        <a:bodyPr/>
        <a:lstStyle/>
        <a:p>
          <a:endParaRPr lang="en-US"/>
        </a:p>
      </dgm:t>
    </dgm:pt>
    <dgm:pt modelId="{AF15568D-21B6-484A-A17C-B2B2123A8D0A}" type="sibTrans" cxnId="{E7551F55-A4D0-4203-9DF7-C4C0527BE3F4}">
      <dgm:prSet/>
      <dgm:spPr/>
      <dgm:t>
        <a:bodyPr/>
        <a:lstStyle/>
        <a:p>
          <a:endParaRPr lang="en-US"/>
        </a:p>
      </dgm:t>
    </dgm:pt>
    <dgm:pt modelId="{C43355D7-9924-4C99-82AA-546EC200429D}">
      <dgm:prSet phldrT="[Text]"/>
      <dgm:spPr/>
      <dgm:t>
        <a:bodyPr/>
        <a:lstStyle/>
        <a:p>
          <a:r>
            <a:rPr lang="en-US" dirty="0" smtClean="0"/>
            <a:t>Blue – </a:t>
          </a:r>
          <a:r>
            <a:rPr lang="en-US" dirty="0" err="1" smtClean="0"/>
            <a:t>Colour</a:t>
          </a:r>
          <a:r>
            <a:rPr lang="en-US" dirty="0" smtClean="0"/>
            <a:t> of the sky – represents Heaven</a:t>
          </a:r>
          <a:endParaRPr lang="en-US" dirty="0"/>
        </a:p>
      </dgm:t>
    </dgm:pt>
    <dgm:pt modelId="{A6551363-C171-4F6B-9BFE-74100D813512}" type="parTrans" cxnId="{F1093290-A7D8-4C9C-A4B1-C857A4D0C1D4}">
      <dgm:prSet/>
      <dgm:spPr/>
      <dgm:t>
        <a:bodyPr/>
        <a:lstStyle/>
        <a:p>
          <a:endParaRPr lang="en-US"/>
        </a:p>
      </dgm:t>
    </dgm:pt>
    <dgm:pt modelId="{1ABBC744-0C86-4189-9045-C2B0C8FADB70}" type="sibTrans" cxnId="{F1093290-A7D8-4C9C-A4B1-C857A4D0C1D4}">
      <dgm:prSet/>
      <dgm:spPr/>
      <dgm:t>
        <a:bodyPr/>
        <a:lstStyle/>
        <a:p>
          <a:endParaRPr lang="en-US"/>
        </a:p>
      </dgm:t>
    </dgm:pt>
    <dgm:pt modelId="{DB45F7B0-02B9-4903-89C6-8FF47C47D00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Green - </a:t>
          </a:r>
          <a:r>
            <a:rPr lang="en-US" dirty="0" err="1" smtClean="0"/>
            <a:t>colour</a:t>
          </a:r>
          <a:r>
            <a:rPr lang="en-US" dirty="0" smtClean="0"/>
            <a:t> of the grass and represents growth</a:t>
          </a:r>
          <a:endParaRPr lang="en-US" dirty="0"/>
        </a:p>
      </dgm:t>
    </dgm:pt>
    <dgm:pt modelId="{E402FD5A-54CB-4B99-A5B1-93BB3D0E3ED2}" type="parTrans" cxnId="{49431E91-ADE0-4246-8F98-14AA039205D8}">
      <dgm:prSet/>
      <dgm:spPr/>
      <dgm:t>
        <a:bodyPr/>
        <a:lstStyle/>
        <a:p>
          <a:endParaRPr lang="en-US"/>
        </a:p>
      </dgm:t>
    </dgm:pt>
    <dgm:pt modelId="{EFDBBE1A-70C6-4CE7-8D78-69FA955AAF56}" type="sibTrans" cxnId="{49431E91-ADE0-4246-8F98-14AA039205D8}">
      <dgm:prSet/>
      <dgm:spPr/>
      <dgm:t>
        <a:bodyPr/>
        <a:lstStyle/>
        <a:p>
          <a:endParaRPr lang="en-US"/>
        </a:p>
      </dgm:t>
    </dgm:pt>
    <dgm:pt modelId="{5D0A0CFC-F8EE-4EAF-9AAC-EB0989963537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White – being pure</a:t>
          </a:r>
          <a:endParaRPr lang="en-US" dirty="0">
            <a:solidFill>
              <a:schemeClr val="tx1"/>
            </a:solidFill>
          </a:endParaRPr>
        </a:p>
      </dgm:t>
    </dgm:pt>
    <dgm:pt modelId="{0345437E-27EF-4FA7-9B6D-914130A05601}" type="parTrans" cxnId="{28B02750-8D7B-4385-A264-7B1F5F30E59F}">
      <dgm:prSet/>
      <dgm:spPr/>
      <dgm:t>
        <a:bodyPr/>
        <a:lstStyle/>
        <a:p>
          <a:endParaRPr lang="en-US"/>
        </a:p>
      </dgm:t>
    </dgm:pt>
    <dgm:pt modelId="{5F5CE47D-EA14-4261-8BB4-9F0D05BD683F}" type="sibTrans" cxnId="{28B02750-8D7B-4385-A264-7B1F5F30E59F}">
      <dgm:prSet/>
      <dgm:spPr/>
      <dgm:t>
        <a:bodyPr/>
        <a:lstStyle/>
        <a:p>
          <a:endParaRPr lang="en-US"/>
        </a:p>
      </dgm:t>
    </dgm:pt>
    <dgm:pt modelId="{3EFA878B-E7E9-4A51-88C1-F0A4F950A64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Black – represents Jesus dying on the cross</a:t>
          </a:r>
        </a:p>
      </dgm:t>
    </dgm:pt>
    <dgm:pt modelId="{0E878144-B3E1-4FD6-B22B-C2C84ACEBD78}" type="parTrans" cxnId="{36C6CBBB-AD5D-4712-8B7D-46C00EFFC8FE}">
      <dgm:prSet/>
      <dgm:spPr/>
      <dgm:t>
        <a:bodyPr/>
        <a:lstStyle/>
        <a:p>
          <a:endParaRPr lang="en-US"/>
        </a:p>
      </dgm:t>
    </dgm:pt>
    <dgm:pt modelId="{F9BF99C6-0EA2-4A06-A446-E8EE2BF1E035}" type="sibTrans" cxnId="{36C6CBBB-AD5D-4712-8B7D-46C00EFFC8FE}">
      <dgm:prSet/>
      <dgm:spPr/>
      <dgm:t>
        <a:bodyPr/>
        <a:lstStyle/>
        <a:p>
          <a:endParaRPr lang="en-US"/>
        </a:p>
      </dgm:t>
    </dgm:pt>
    <dgm:pt modelId="{A30595F1-ADB3-47F2-AA5E-B84D536389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Yellow – the halo on angels and saints</a:t>
          </a:r>
        </a:p>
      </dgm:t>
    </dgm:pt>
    <dgm:pt modelId="{D0821DC5-A90E-46B8-AC41-26565EB54A2B}" type="parTrans" cxnId="{C20EDC90-131D-4712-92A0-8336F1B7A0D8}">
      <dgm:prSet/>
      <dgm:spPr/>
      <dgm:t>
        <a:bodyPr/>
        <a:lstStyle/>
        <a:p>
          <a:endParaRPr lang="en-US"/>
        </a:p>
      </dgm:t>
    </dgm:pt>
    <dgm:pt modelId="{84E8BC2E-DF6E-4433-8C08-D6C0636B6492}" type="sibTrans" cxnId="{C20EDC90-131D-4712-92A0-8336F1B7A0D8}">
      <dgm:prSet/>
      <dgm:spPr/>
      <dgm:t>
        <a:bodyPr/>
        <a:lstStyle/>
        <a:p>
          <a:endParaRPr lang="en-US"/>
        </a:p>
      </dgm:t>
    </dgm:pt>
    <dgm:pt modelId="{9F7356B2-B73B-4997-BC9E-43CB1BD9126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Purple – Jesus wore this when he was crucified – represents suffering</a:t>
          </a:r>
        </a:p>
      </dgm:t>
    </dgm:pt>
    <dgm:pt modelId="{56D27F05-539C-4DC7-99F6-CF463E1C6069}" type="parTrans" cxnId="{598075CB-196B-4FDB-A0C5-55C3FAFC0F09}">
      <dgm:prSet/>
      <dgm:spPr/>
      <dgm:t>
        <a:bodyPr/>
        <a:lstStyle/>
        <a:p>
          <a:endParaRPr lang="en-US"/>
        </a:p>
      </dgm:t>
    </dgm:pt>
    <dgm:pt modelId="{6C08FB5D-585B-4A4D-8572-21F71AAD628A}" type="sibTrans" cxnId="{598075CB-196B-4FDB-A0C5-55C3FAFC0F09}">
      <dgm:prSet/>
      <dgm:spPr/>
      <dgm:t>
        <a:bodyPr/>
        <a:lstStyle/>
        <a:p>
          <a:endParaRPr lang="en-US"/>
        </a:p>
      </dgm:t>
    </dgm:pt>
    <dgm:pt modelId="{259BE0DF-1D50-4FDE-9A1F-4B3F1F0E5E37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rgbClr val="92D050"/>
            </a:gs>
            <a:gs pos="100000">
              <a:srgbClr val="00B0F0"/>
            </a:gs>
          </a:gsLst>
          <a:lin ang="5400000" scaled="1"/>
        </a:gradFill>
      </dgm:spPr>
      <dgm:t>
        <a:bodyPr/>
        <a:lstStyle/>
        <a:p>
          <a:r>
            <a:rPr lang="en-US" dirty="0" smtClean="0"/>
            <a:t>Rainbow – when Jesus was reunited with the world. </a:t>
          </a:r>
        </a:p>
      </dgm:t>
    </dgm:pt>
    <dgm:pt modelId="{5C5259D2-D511-493E-B957-A8CBF174B0C9}" type="parTrans" cxnId="{CD20C5BA-F944-41CF-A626-69C8621A9436}">
      <dgm:prSet/>
      <dgm:spPr/>
      <dgm:t>
        <a:bodyPr/>
        <a:lstStyle/>
        <a:p>
          <a:endParaRPr lang="en-US"/>
        </a:p>
      </dgm:t>
    </dgm:pt>
    <dgm:pt modelId="{4465745C-2978-456B-A0E0-7C0D466B8834}" type="sibTrans" cxnId="{CD20C5BA-F944-41CF-A626-69C8621A9436}">
      <dgm:prSet/>
      <dgm:spPr/>
      <dgm:t>
        <a:bodyPr/>
        <a:lstStyle/>
        <a:p>
          <a:endParaRPr lang="en-US"/>
        </a:p>
      </dgm:t>
    </dgm:pt>
    <dgm:pt modelId="{1A1F934B-1D32-47D6-BA5F-AC8928F98229}" type="pres">
      <dgm:prSet presAssocID="{C882C6C3-71E8-4AC9-B03B-78D157D4E5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AD73F-D845-4EEF-856F-E79EC2987A2D}" type="pres">
      <dgm:prSet presAssocID="{65C1D636-858D-4C73-8B00-36E5A0AF4C9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CD311-84A8-4BA0-B987-0EDE8A6125B8}" type="pres">
      <dgm:prSet presAssocID="{AF15568D-21B6-484A-A17C-B2B2123A8D0A}" presName="sibTrans" presStyleCnt="0"/>
      <dgm:spPr/>
    </dgm:pt>
    <dgm:pt modelId="{5D5296AB-9551-4AB6-8E23-8517757E8CB2}" type="pres">
      <dgm:prSet presAssocID="{C43355D7-9924-4C99-82AA-546EC200429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7D093-9ED3-4241-9AC4-7D5BAD36220A}" type="pres">
      <dgm:prSet presAssocID="{1ABBC744-0C86-4189-9045-C2B0C8FADB70}" presName="sibTrans" presStyleCnt="0"/>
      <dgm:spPr/>
    </dgm:pt>
    <dgm:pt modelId="{626436C2-E992-422B-B083-700E105E957D}" type="pres">
      <dgm:prSet presAssocID="{DB45F7B0-02B9-4903-89C6-8FF47C47D0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7BA90-192E-4CF4-B84F-CE347C549DC7}" type="pres">
      <dgm:prSet presAssocID="{EFDBBE1A-70C6-4CE7-8D78-69FA955AAF56}" presName="sibTrans" presStyleCnt="0"/>
      <dgm:spPr/>
    </dgm:pt>
    <dgm:pt modelId="{BC5F4BCF-23C7-478C-8E66-6258A1D82DCA}" type="pres">
      <dgm:prSet presAssocID="{5D0A0CFC-F8EE-4EAF-9AAC-EB09899635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E650D-4786-4332-B9FE-3F888BECC85D}" type="pres">
      <dgm:prSet presAssocID="{5F5CE47D-EA14-4261-8BB4-9F0D05BD683F}" presName="sibTrans" presStyleCnt="0"/>
      <dgm:spPr/>
    </dgm:pt>
    <dgm:pt modelId="{0577B4A5-0A8B-41F5-82CA-20C25189E2CB}" type="pres">
      <dgm:prSet presAssocID="{3EFA878B-E7E9-4A51-88C1-F0A4F950A64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898EB-8671-4FF0-837D-656373CE80B2}" type="pres">
      <dgm:prSet presAssocID="{F9BF99C6-0EA2-4A06-A446-E8EE2BF1E035}" presName="sibTrans" presStyleCnt="0"/>
      <dgm:spPr/>
    </dgm:pt>
    <dgm:pt modelId="{E5CEC11E-DF14-4CDA-B0A3-BD351621D7FE}" type="pres">
      <dgm:prSet presAssocID="{A30595F1-ADB3-47F2-AA5E-B84D5363892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8AB7D-6342-4E95-AB8B-D76E4A13E561}" type="pres">
      <dgm:prSet presAssocID="{84E8BC2E-DF6E-4433-8C08-D6C0636B6492}" presName="sibTrans" presStyleCnt="0"/>
      <dgm:spPr/>
    </dgm:pt>
    <dgm:pt modelId="{35452AD5-FE5A-423C-B9A4-CCDA0BF1FF9E}" type="pres">
      <dgm:prSet presAssocID="{9F7356B2-B73B-4997-BC9E-43CB1BD9126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3C2FB-35D7-472F-9F25-617257108900}" type="pres">
      <dgm:prSet presAssocID="{6C08FB5D-585B-4A4D-8572-21F71AAD628A}" presName="sibTrans" presStyleCnt="0"/>
      <dgm:spPr/>
    </dgm:pt>
    <dgm:pt modelId="{7F7C3EEB-5154-474D-A294-01E202A676AC}" type="pres">
      <dgm:prSet presAssocID="{259BE0DF-1D50-4FDE-9A1F-4B3F1F0E5E3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0C5BA-F944-41CF-A626-69C8621A9436}" srcId="{C882C6C3-71E8-4AC9-B03B-78D157D4E5CA}" destId="{259BE0DF-1D50-4FDE-9A1F-4B3F1F0E5E37}" srcOrd="7" destOrd="0" parTransId="{5C5259D2-D511-493E-B957-A8CBF174B0C9}" sibTransId="{4465745C-2978-456B-A0E0-7C0D466B8834}"/>
    <dgm:cxn modelId="{F1093290-A7D8-4C9C-A4B1-C857A4D0C1D4}" srcId="{C882C6C3-71E8-4AC9-B03B-78D157D4E5CA}" destId="{C43355D7-9924-4C99-82AA-546EC200429D}" srcOrd="1" destOrd="0" parTransId="{A6551363-C171-4F6B-9BFE-74100D813512}" sibTransId="{1ABBC744-0C86-4189-9045-C2B0C8FADB70}"/>
    <dgm:cxn modelId="{3356D366-5168-4139-9E18-9D97EC4C1934}" type="presOf" srcId="{65C1D636-858D-4C73-8B00-36E5A0AF4C9D}" destId="{526AD73F-D845-4EEF-856F-E79EC2987A2D}" srcOrd="0" destOrd="0" presId="urn:microsoft.com/office/officeart/2005/8/layout/default"/>
    <dgm:cxn modelId="{9C5DA8B9-6D05-45EA-8028-38837E64E65B}" type="presOf" srcId="{3EFA878B-E7E9-4A51-88C1-F0A4F950A649}" destId="{0577B4A5-0A8B-41F5-82CA-20C25189E2CB}" srcOrd="0" destOrd="0" presId="urn:microsoft.com/office/officeart/2005/8/layout/default"/>
    <dgm:cxn modelId="{36C6CBBB-AD5D-4712-8B7D-46C00EFFC8FE}" srcId="{C882C6C3-71E8-4AC9-B03B-78D157D4E5CA}" destId="{3EFA878B-E7E9-4A51-88C1-F0A4F950A649}" srcOrd="4" destOrd="0" parTransId="{0E878144-B3E1-4FD6-B22B-C2C84ACEBD78}" sibTransId="{F9BF99C6-0EA2-4A06-A446-E8EE2BF1E035}"/>
    <dgm:cxn modelId="{C20EDC90-131D-4712-92A0-8336F1B7A0D8}" srcId="{C882C6C3-71E8-4AC9-B03B-78D157D4E5CA}" destId="{A30595F1-ADB3-47F2-AA5E-B84D5363892F}" srcOrd="5" destOrd="0" parTransId="{D0821DC5-A90E-46B8-AC41-26565EB54A2B}" sibTransId="{84E8BC2E-DF6E-4433-8C08-D6C0636B6492}"/>
    <dgm:cxn modelId="{4CB576B3-8491-438D-A86A-1DF99B8506AA}" type="presOf" srcId="{C882C6C3-71E8-4AC9-B03B-78D157D4E5CA}" destId="{1A1F934B-1D32-47D6-BA5F-AC8928F98229}" srcOrd="0" destOrd="0" presId="urn:microsoft.com/office/officeart/2005/8/layout/default"/>
    <dgm:cxn modelId="{E7551F55-A4D0-4203-9DF7-C4C0527BE3F4}" srcId="{C882C6C3-71E8-4AC9-B03B-78D157D4E5CA}" destId="{65C1D636-858D-4C73-8B00-36E5A0AF4C9D}" srcOrd="0" destOrd="0" parTransId="{03030878-ED85-44B6-83F3-388A33212CE1}" sibTransId="{AF15568D-21B6-484A-A17C-B2B2123A8D0A}"/>
    <dgm:cxn modelId="{128AD34D-7D8A-4D54-BE1F-465C1FDE4421}" type="presOf" srcId="{259BE0DF-1D50-4FDE-9A1F-4B3F1F0E5E37}" destId="{7F7C3EEB-5154-474D-A294-01E202A676AC}" srcOrd="0" destOrd="0" presId="urn:microsoft.com/office/officeart/2005/8/layout/default"/>
    <dgm:cxn modelId="{24BAB1DB-F2A6-4708-9289-62EF41282652}" type="presOf" srcId="{A30595F1-ADB3-47F2-AA5E-B84D5363892F}" destId="{E5CEC11E-DF14-4CDA-B0A3-BD351621D7FE}" srcOrd="0" destOrd="0" presId="urn:microsoft.com/office/officeart/2005/8/layout/default"/>
    <dgm:cxn modelId="{7B86FA70-FE4C-4054-B716-B61DF630B473}" type="presOf" srcId="{5D0A0CFC-F8EE-4EAF-9AAC-EB0989963537}" destId="{BC5F4BCF-23C7-478C-8E66-6258A1D82DCA}" srcOrd="0" destOrd="0" presId="urn:microsoft.com/office/officeart/2005/8/layout/default"/>
    <dgm:cxn modelId="{486E71D9-64A3-4EA2-9034-48A12304A147}" type="presOf" srcId="{C43355D7-9924-4C99-82AA-546EC200429D}" destId="{5D5296AB-9551-4AB6-8E23-8517757E8CB2}" srcOrd="0" destOrd="0" presId="urn:microsoft.com/office/officeart/2005/8/layout/default"/>
    <dgm:cxn modelId="{49431E91-ADE0-4246-8F98-14AA039205D8}" srcId="{C882C6C3-71E8-4AC9-B03B-78D157D4E5CA}" destId="{DB45F7B0-02B9-4903-89C6-8FF47C47D001}" srcOrd="2" destOrd="0" parTransId="{E402FD5A-54CB-4B99-A5B1-93BB3D0E3ED2}" sibTransId="{EFDBBE1A-70C6-4CE7-8D78-69FA955AAF56}"/>
    <dgm:cxn modelId="{598075CB-196B-4FDB-A0C5-55C3FAFC0F09}" srcId="{C882C6C3-71E8-4AC9-B03B-78D157D4E5CA}" destId="{9F7356B2-B73B-4997-BC9E-43CB1BD9126A}" srcOrd="6" destOrd="0" parTransId="{56D27F05-539C-4DC7-99F6-CF463E1C6069}" sibTransId="{6C08FB5D-585B-4A4D-8572-21F71AAD628A}"/>
    <dgm:cxn modelId="{1A5AD9EA-A93D-48A0-B28A-7D7A7FD3059A}" type="presOf" srcId="{9F7356B2-B73B-4997-BC9E-43CB1BD9126A}" destId="{35452AD5-FE5A-423C-B9A4-CCDA0BF1FF9E}" srcOrd="0" destOrd="0" presId="urn:microsoft.com/office/officeart/2005/8/layout/default"/>
    <dgm:cxn modelId="{B6F8368C-73DD-4DA4-9EBA-385E2360710A}" type="presOf" srcId="{DB45F7B0-02B9-4903-89C6-8FF47C47D001}" destId="{626436C2-E992-422B-B083-700E105E957D}" srcOrd="0" destOrd="0" presId="urn:microsoft.com/office/officeart/2005/8/layout/default"/>
    <dgm:cxn modelId="{28B02750-8D7B-4385-A264-7B1F5F30E59F}" srcId="{C882C6C3-71E8-4AC9-B03B-78D157D4E5CA}" destId="{5D0A0CFC-F8EE-4EAF-9AAC-EB0989963537}" srcOrd="3" destOrd="0" parTransId="{0345437E-27EF-4FA7-9B6D-914130A05601}" sibTransId="{5F5CE47D-EA14-4261-8BB4-9F0D05BD683F}"/>
    <dgm:cxn modelId="{53237AFB-BA91-41FD-BDB5-45F5E71ABBE9}" type="presParOf" srcId="{1A1F934B-1D32-47D6-BA5F-AC8928F98229}" destId="{526AD73F-D845-4EEF-856F-E79EC2987A2D}" srcOrd="0" destOrd="0" presId="urn:microsoft.com/office/officeart/2005/8/layout/default"/>
    <dgm:cxn modelId="{38E6B3E0-D462-471D-B2B0-F8FFACD5C4E8}" type="presParOf" srcId="{1A1F934B-1D32-47D6-BA5F-AC8928F98229}" destId="{8C3CD311-84A8-4BA0-B987-0EDE8A6125B8}" srcOrd="1" destOrd="0" presId="urn:microsoft.com/office/officeart/2005/8/layout/default"/>
    <dgm:cxn modelId="{88105604-4A2A-4BAE-A953-F404CF09F5C9}" type="presParOf" srcId="{1A1F934B-1D32-47D6-BA5F-AC8928F98229}" destId="{5D5296AB-9551-4AB6-8E23-8517757E8CB2}" srcOrd="2" destOrd="0" presId="urn:microsoft.com/office/officeart/2005/8/layout/default"/>
    <dgm:cxn modelId="{3AC7B4C3-D602-4E7A-8077-4DA7C3EEB4A1}" type="presParOf" srcId="{1A1F934B-1D32-47D6-BA5F-AC8928F98229}" destId="{BE47D093-9ED3-4241-9AC4-7D5BAD36220A}" srcOrd="3" destOrd="0" presId="urn:microsoft.com/office/officeart/2005/8/layout/default"/>
    <dgm:cxn modelId="{41B690B7-33A7-4744-9266-87B8F5899839}" type="presParOf" srcId="{1A1F934B-1D32-47D6-BA5F-AC8928F98229}" destId="{626436C2-E992-422B-B083-700E105E957D}" srcOrd="4" destOrd="0" presId="urn:microsoft.com/office/officeart/2005/8/layout/default"/>
    <dgm:cxn modelId="{F2CFB8C5-81F9-4D11-A61E-08D2F48C3A03}" type="presParOf" srcId="{1A1F934B-1D32-47D6-BA5F-AC8928F98229}" destId="{6ED7BA90-192E-4CF4-B84F-CE347C549DC7}" srcOrd="5" destOrd="0" presId="urn:microsoft.com/office/officeart/2005/8/layout/default"/>
    <dgm:cxn modelId="{463FFC94-B9B3-4A2D-9DD9-7265D8191042}" type="presParOf" srcId="{1A1F934B-1D32-47D6-BA5F-AC8928F98229}" destId="{BC5F4BCF-23C7-478C-8E66-6258A1D82DCA}" srcOrd="6" destOrd="0" presId="urn:microsoft.com/office/officeart/2005/8/layout/default"/>
    <dgm:cxn modelId="{025B15D2-25DD-485D-A506-CDBBCC6ED166}" type="presParOf" srcId="{1A1F934B-1D32-47D6-BA5F-AC8928F98229}" destId="{FECE650D-4786-4332-B9FE-3F888BECC85D}" srcOrd="7" destOrd="0" presId="urn:microsoft.com/office/officeart/2005/8/layout/default"/>
    <dgm:cxn modelId="{5741A3D7-97D2-4867-9B76-26AE2379DACF}" type="presParOf" srcId="{1A1F934B-1D32-47D6-BA5F-AC8928F98229}" destId="{0577B4A5-0A8B-41F5-82CA-20C25189E2CB}" srcOrd="8" destOrd="0" presId="urn:microsoft.com/office/officeart/2005/8/layout/default"/>
    <dgm:cxn modelId="{4265A8AF-8179-4FC9-B4CF-2D5050CDC02A}" type="presParOf" srcId="{1A1F934B-1D32-47D6-BA5F-AC8928F98229}" destId="{8A8898EB-8671-4FF0-837D-656373CE80B2}" srcOrd="9" destOrd="0" presId="urn:microsoft.com/office/officeart/2005/8/layout/default"/>
    <dgm:cxn modelId="{B3101284-E162-48F9-BE39-D4F762CA1C78}" type="presParOf" srcId="{1A1F934B-1D32-47D6-BA5F-AC8928F98229}" destId="{E5CEC11E-DF14-4CDA-B0A3-BD351621D7FE}" srcOrd="10" destOrd="0" presId="urn:microsoft.com/office/officeart/2005/8/layout/default"/>
    <dgm:cxn modelId="{570FD2A1-8302-4A37-9471-A7021D040497}" type="presParOf" srcId="{1A1F934B-1D32-47D6-BA5F-AC8928F98229}" destId="{DFF8AB7D-6342-4E95-AB8B-D76E4A13E561}" srcOrd="11" destOrd="0" presId="urn:microsoft.com/office/officeart/2005/8/layout/default"/>
    <dgm:cxn modelId="{3E1DAD79-6E04-450A-BDDD-FAB225A257C0}" type="presParOf" srcId="{1A1F934B-1D32-47D6-BA5F-AC8928F98229}" destId="{35452AD5-FE5A-423C-B9A4-CCDA0BF1FF9E}" srcOrd="12" destOrd="0" presId="urn:microsoft.com/office/officeart/2005/8/layout/default"/>
    <dgm:cxn modelId="{C40AB664-BE1F-49AD-B093-A0B5923967B9}" type="presParOf" srcId="{1A1F934B-1D32-47D6-BA5F-AC8928F98229}" destId="{72F3C2FB-35D7-472F-9F25-617257108900}" srcOrd="13" destOrd="0" presId="urn:microsoft.com/office/officeart/2005/8/layout/default"/>
    <dgm:cxn modelId="{6C186CC5-69F4-406C-930A-40720D88EEF8}" type="presParOf" srcId="{1A1F934B-1D32-47D6-BA5F-AC8928F98229}" destId="{7F7C3EEB-5154-474D-A294-01E202A676A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D73F-D845-4EEF-856F-E79EC2987A2D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Red – </a:t>
          </a:r>
          <a:r>
            <a:rPr lang="en-US" sz="2200" kern="1200" dirty="0" err="1" smtClean="0"/>
            <a:t>Colour</a:t>
          </a:r>
          <a:r>
            <a:rPr lang="en-US" sz="2200" kern="1200" dirty="0" smtClean="0"/>
            <a:t> of Jesus’ blood</a:t>
          </a:r>
          <a:endParaRPr lang="en-US" sz="2200" kern="1200" dirty="0"/>
        </a:p>
      </dsp:txBody>
      <dsp:txXfrm>
        <a:off x="0" y="169333"/>
        <a:ext cx="2539999" cy="1524000"/>
      </dsp:txXfrm>
    </dsp:sp>
    <dsp:sp modelId="{5D5296AB-9551-4AB6-8E23-8517757E8CB2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Blue – </a:t>
          </a:r>
          <a:r>
            <a:rPr lang="en-US" sz="2200" kern="1200" dirty="0" err="1" smtClean="0"/>
            <a:t>Colour</a:t>
          </a:r>
          <a:r>
            <a:rPr lang="en-US" sz="2200" kern="1200" dirty="0" smtClean="0"/>
            <a:t> of the sky – represents Heaven</a:t>
          </a:r>
          <a:endParaRPr lang="en-US" sz="2200" kern="1200" dirty="0"/>
        </a:p>
      </dsp:txBody>
      <dsp:txXfrm>
        <a:off x="2794000" y="169333"/>
        <a:ext cx="2539999" cy="1524000"/>
      </dsp:txXfrm>
    </dsp:sp>
    <dsp:sp modelId="{626436C2-E992-422B-B083-700E105E957D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Green - </a:t>
          </a:r>
          <a:r>
            <a:rPr lang="en-US" sz="2200" kern="1200" dirty="0" err="1" smtClean="0"/>
            <a:t>colour</a:t>
          </a:r>
          <a:r>
            <a:rPr lang="en-US" sz="2200" kern="1200" dirty="0" smtClean="0"/>
            <a:t> of the grass and represents growth</a:t>
          </a:r>
          <a:endParaRPr lang="en-US" sz="2200" kern="1200" dirty="0"/>
        </a:p>
      </dsp:txBody>
      <dsp:txXfrm>
        <a:off x="5587999" y="169333"/>
        <a:ext cx="2539999" cy="1524000"/>
      </dsp:txXfrm>
    </dsp:sp>
    <dsp:sp modelId="{BC5F4BCF-23C7-478C-8E66-6258A1D82DCA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White – being pure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1947333"/>
        <a:ext cx="2539999" cy="1524000"/>
      </dsp:txXfrm>
    </dsp:sp>
    <dsp:sp modelId="{0577B4A5-0A8B-41F5-82CA-20C25189E2CB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Black – represents Jesus dying on the cross</a:t>
          </a:r>
        </a:p>
      </dsp:txBody>
      <dsp:txXfrm>
        <a:off x="2794000" y="1947333"/>
        <a:ext cx="2539999" cy="1524000"/>
      </dsp:txXfrm>
    </dsp:sp>
    <dsp:sp modelId="{E5CEC11E-DF14-4CDA-B0A3-BD351621D7FE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Yellow – the halo on angels and saints</a:t>
          </a:r>
        </a:p>
      </dsp:txBody>
      <dsp:txXfrm>
        <a:off x="5587999" y="1947333"/>
        <a:ext cx="2539999" cy="1524000"/>
      </dsp:txXfrm>
    </dsp:sp>
    <dsp:sp modelId="{35452AD5-FE5A-423C-B9A4-CCDA0BF1FF9E}">
      <dsp:nvSpPr>
        <dsp:cNvPr id="0" name=""/>
        <dsp:cNvSpPr/>
      </dsp:nvSpPr>
      <dsp:spPr>
        <a:xfrm>
          <a:off x="1397000" y="3725333"/>
          <a:ext cx="2539999" cy="15240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Purple – Jesus wore this when he was crucified – represents suffering</a:t>
          </a:r>
        </a:p>
      </dsp:txBody>
      <dsp:txXfrm>
        <a:off x="1397000" y="3725333"/>
        <a:ext cx="2539999" cy="1524000"/>
      </dsp:txXfrm>
    </dsp:sp>
    <dsp:sp modelId="{7F7C3EEB-5154-474D-A294-01E202A676AC}">
      <dsp:nvSpPr>
        <dsp:cNvPr id="0" name=""/>
        <dsp:cNvSpPr/>
      </dsp:nvSpPr>
      <dsp:spPr>
        <a:xfrm>
          <a:off x="4191000" y="3725333"/>
          <a:ext cx="2539999" cy="152400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rgbClr val="92D050"/>
            </a:gs>
            <a:gs pos="100000">
              <a:srgbClr val="00B0F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Rainbow – when Jesus was reunited with the world. </a:t>
          </a:r>
        </a:p>
      </dsp:txBody>
      <dsp:txXfrm>
        <a:off x="4191000" y="3725333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8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1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1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9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7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4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4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7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0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8E8E-E045-423B-B7C9-19212CE9667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EFC3-2CF9-4468-BD42-1E5FF746B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f1iO1Y8Ru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5" y="1019907"/>
            <a:ext cx="10515600" cy="398291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7300" b="1" u="sng" dirty="0" smtClean="0"/>
              <a:t>R.E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u="sng" dirty="0" smtClean="0"/>
              <a:t>Thursday 21</a:t>
            </a:r>
            <a:r>
              <a:rPr lang="en-GB" u="sng" baseline="30000" dirty="0" smtClean="0"/>
              <a:t>st</a:t>
            </a:r>
            <a:r>
              <a:rPr lang="en-GB" u="sng" dirty="0" smtClean="0"/>
              <a:t> January 2021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>L.O: Retell a religious story using a religious feature.</a:t>
            </a:r>
            <a:endParaRPr lang="en-GB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" y="104775"/>
            <a:ext cx="1406669" cy="162877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0"/>
    </mc:Choice>
    <mc:Fallback xmlns="">
      <p:transition spd="slow" advTm="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ined glass | Merry Farm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4382"/>
          <a:stretch/>
        </p:blipFill>
        <p:spPr bwMode="auto">
          <a:xfrm>
            <a:off x="1677679" y="1825503"/>
            <a:ext cx="2903846" cy="46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√√ Stained GLASS WINDOW Bible Story | Home Car Window Glass Tint Fil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07" y="3949578"/>
            <a:ext cx="3869466" cy="29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" y="104775"/>
            <a:ext cx="1406669" cy="1628775"/>
          </a:xfrm>
          <a:prstGeom prst="rect">
            <a:avLst/>
          </a:prstGeom>
        </p:spPr>
      </p:pic>
      <p:pic>
        <p:nvPicPr>
          <p:cNvPr id="3074" name="Picture 2" descr="Pin on Religious Stained Glass Window Cling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47" y="135455"/>
            <a:ext cx="7277100" cy="36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39084" y="-32743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Nativity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2973" y="4862347"/>
            <a:ext cx="21707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Last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supper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853" y="3143985"/>
            <a:ext cx="15248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Noah’s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Ark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8"/>
    </mc:Choice>
    <mc:Fallback xmlns="">
      <p:transition spd="slow" advTm="5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43" y="0"/>
            <a:ext cx="573491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" y="104775"/>
            <a:ext cx="1406669" cy="16287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8"/>
    </mc:Choice>
    <mc:Fallback xmlns="">
      <p:transition spd="slow" advTm="1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04203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00486" y="196446"/>
            <a:ext cx="4224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 smtClean="0"/>
              <a:t>What do the colours mean?</a:t>
            </a:r>
            <a:endParaRPr lang="en-GB" sz="28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87" y="104775"/>
            <a:ext cx="1406669" cy="162877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9"/>
    </mc:Choice>
    <mc:Fallback xmlns="">
      <p:transition spd="slow" advTm="61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3" t="7474" r="-163" b="6990"/>
          <a:stretch/>
        </p:blipFill>
        <p:spPr>
          <a:xfrm>
            <a:off x="4945205" y="0"/>
            <a:ext cx="5751369" cy="6757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" y="104775"/>
            <a:ext cx="1406669" cy="1628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1" y="2066925"/>
            <a:ext cx="2971800" cy="15696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Which Christian story from the Bible do you think this stained glass window is retelling?</a:t>
            </a:r>
            <a:endParaRPr lang="en-GB" sz="2400" dirty="0"/>
          </a:p>
        </p:txBody>
      </p:sp>
      <p:sp>
        <p:nvSpPr>
          <p:cNvPr id="5" name="Curved Right Arrow 4"/>
          <p:cNvSpPr/>
          <p:nvPr/>
        </p:nvSpPr>
        <p:spPr>
          <a:xfrm rot="19315643">
            <a:off x="1872091" y="4083248"/>
            <a:ext cx="2222275" cy="2242145"/>
          </a:xfrm>
          <a:prstGeom prst="curvedRightArrow">
            <a:avLst>
              <a:gd name="adj1" fmla="val 24726"/>
              <a:gd name="adj2" fmla="val 50000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8"/>
    </mc:Choice>
    <mc:Fallback xmlns="">
      <p:transition spd="slow" advTm="16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54024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Watch the clip below: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4"/>
              </a:rPr>
              <a:t>The Story of Easter for Kids and </a:t>
            </a:r>
            <a:r>
              <a:rPr lang="en-GB" dirty="0" err="1">
                <a:hlinkClick r:id="rId4"/>
              </a:rPr>
              <a:t>Childrens</a:t>
            </a:r>
            <a:r>
              <a:rPr lang="en-GB" dirty="0">
                <a:hlinkClick r:id="rId4"/>
              </a:rPr>
              <a:t> (Jesus Sacrifice) - YouTube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" y="104775"/>
            <a:ext cx="1406669" cy="16287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3"/>
    </mc:Choice>
    <mc:Fallback xmlns="">
      <p:transition spd="slow" advTm="2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Activity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334000" cy="4816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Retell the story of Jesus being crucified.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do this by writing or drawing pictures.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Challenge: Add the emotions that Jesus felt throughout the event.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Remember to send your amazing retellings to your teacher for them to look at and read.</a:t>
            </a:r>
            <a:endParaRPr lang="en-GB" dirty="0"/>
          </a:p>
        </p:txBody>
      </p:sp>
      <p:pic>
        <p:nvPicPr>
          <p:cNvPr id="5124" name="Picture 4" descr="Stained Glass Window Depicting The Crucifixion Of Christ High Resolution  Stock Photography and Images - Alam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 bwMode="auto">
          <a:xfrm>
            <a:off x="6727826" y="1690688"/>
            <a:ext cx="5078840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" y="104775"/>
            <a:ext cx="1406669" cy="16287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87"/>
    </mc:Choice>
    <mc:Fallback xmlns="">
      <p:transition spd="slow" advTm="39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7F45BA-2522-4F43-B3E0-C90F67C260F9}"/>
</file>

<file path=customXml/itemProps2.xml><?xml version="1.0" encoding="utf-8"?>
<ds:datastoreItem xmlns:ds="http://schemas.openxmlformats.org/officeDocument/2006/customXml" ds:itemID="{33FCFC74-7FB2-499B-A85C-DE623809B43D}"/>
</file>

<file path=customXml/itemProps3.xml><?xml version="1.0" encoding="utf-8"?>
<ds:datastoreItem xmlns:ds="http://schemas.openxmlformats.org/officeDocument/2006/customXml" ds:itemID="{C6C4AB94-4694-4CF1-8727-92968D747C73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182</Words>
  <Application>Microsoft Office PowerPoint</Application>
  <PresentationFormat>Widescreen</PresentationFormat>
  <Paragraphs>26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R.E  Thursday 21st January 2021  L.O: Retell a religious story using a religious feature.</vt:lpstr>
      <vt:lpstr>PowerPoint Presentation</vt:lpstr>
      <vt:lpstr>PowerPoint Presentation</vt:lpstr>
      <vt:lpstr>PowerPoint Presentation</vt:lpstr>
      <vt:lpstr>PowerPoint Presentation</vt:lpstr>
      <vt:lpstr>Watch the clip below:</vt:lpstr>
      <vt:lpstr>Activity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Rushmer</dc:creator>
  <cp:lastModifiedBy>Paula Candish</cp:lastModifiedBy>
  <cp:revision>7</cp:revision>
  <dcterms:created xsi:type="dcterms:W3CDTF">2019-11-10T13:39:48Z</dcterms:created>
  <dcterms:modified xsi:type="dcterms:W3CDTF">2021-01-20T12:34:16Z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